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1001" r:id="rId2"/>
    <p:sldId id="1004" r:id="rId3"/>
    <p:sldId id="1120" r:id="rId4"/>
    <p:sldId id="1121" r:id="rId5"/>
    <p:sldId id="462" r:id="rId6"/>
    <p:sldId id="473" r:id="rId7"/>
    <p:sldId id="1009" r:id="rId8"/>
    <p:sldId id="1010" r:id="rId9"/>
    <p:sldId id="1011" r:id="rId10"/>
    <p:sldId id="1012" r:id="rId11"/>
    <p:sldId id="1137" r:id="rId12"/>
    <p:sldId id="1132" r:id="rId13"/>
    <p:sldId id="1140" r:id="rId14"/>
    <p:sldId id="1133" r:id="rId15"/>
    <p:sldId id="1139" r:id="rId16"/>
    <p:sldId id="1134" r:id="rId17"/>
    <p:sldId id="1135" r:id="rId18"/>
    <p:sldId id="1136" r:id="rId19"/>
    <p:sldId id="1145" r:id="rId20"/>
    <p:sldId id="1146" r:id="rId21"/>
    <p:sldId id="1028" r:id="rId22"/>
    <p:sldId id="1152" r:id="rId23"/>
    <p:sldId id="1147" r:id="rId24"/>
    <p:sldId id="469" r:id="rId25"/>
    <p:sldId id="470" r:id="rId26"/>
    <p:sldId id="1143" r:id="rId27"/>
    <p:sldId id="1148" r:id="rId28"/>
    <p:sldId id="1149" r:id="rId29"/>
    <p:sldId id="1150" r:id="rId30"/>
    <p:sldId id="1151" r:id="rId31"/>
    <p:sldId id="1130" r:id="rId32"/>
    <p:sldId id="1037" r:id="rId33"/>
    <p:sldId id="1095" r:id="rId34"/>
    <p:sldId id="723" r:id="rId3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F1B08"/>
    <a:srgbClr val="0078AB"/>
    <a:srgbClr val="D94D4D"/>
    <a:srgbClr val="31424B"/>
    <a:srgbClr val="58666C"/>
    <a:srgbClr val="00AFD1"/>
    <a:srgbClr val="E84A27"/>
    <a:srgbClr val="3B3838"/>
    <a:srgbClr val="FDFDFD"/>
    <a:srgbClr val="004D7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80" autoAdjust="0"/>
    <p:restoredTop sz="94660"/>
  </p:normalViewPr>
  <p:slideViewPr>
    <p:cSldViewPr snapToGrid="0">
      <p:cViewPr varScale="1">
        <p:scale>
          <a:sx n="82" d="100"/>
          <a:sy n="82" d="100"/>
        </p:scale>
        <p:origin x="-84" y="-204"/>
      </p:cViewPr>
      <p:guideLst>
        <p:guide orient="horz" pos="1742"/>
        <p:guide pos="2880"/>
      </p:guideLst>
    </p:cSldViewPr>
  </p:slideViewPr>
  <p:notesTextViewPr>
    <p:cViewPr>
      <p:scale>
        <a:sx n="75" d="100"/>
        <a:sy n="75" d="100"/>
      </p:scale>
      <p:origin x="0" y="0"/>
    </p:cViewPr>
  </p:notesTextViewPr>
  <p:sorterViewPr>
    <p:cViewPr>
      <p:scale>
        <a:sx n="125" d="100"/>
        <a:sy n="125" d="100"/>
      </p:scale>
      <p:origin x="0" y="-151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___2.xlsx"/><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___3.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stacked"/>
        <c:ser>
          <c:idx val="0"/>
          <c:order val="0"/>
          <c:tx>
            <c:strRef>
              <c:f>Sheet1!$B$1</c:f>
              <c:strCache>
                <c:ptCount val="1"/>
                <c:pt idx="0">
                  <c:v>系列 1</c:v>
                </c:pt>
              </c:strCache>
            </c:strRef>
          </c:tx>
          <c:dLbls>
            <c:dLbl>
              <c:idx val="0"/>
              <c:layout>
                <c:manualLayout>
                  <c:x val="-4.1666666666666866E-3"/>
                  <c:y val="-0.16046796455805989"/>
                </c:manualLayout>
              </c:layout>
              <c:spPr>
                <a:noFill/>
                <a:ln>
                  <a:noFill/>
                </a:ln>
                <a:effectLst/>
              </c:spPr>
              <c:txPr>
                <a:bodyPr wrap="square" lIns="38100" tIns="19050" rIns="38100" bIns="19050" anchor="ctr">
                  <a:spAutoFit/>
                </a:bodyPr>
                <a:lstStyle/>
                <a:p>
                  <a:pPr>
                    <a:defRPr>
                      <a:solidFill>
                        <a:schemeClr val="bg1"/>
                      </a:solidFill>
                    </a:defRPr>
                  </a:pPr>
                  <a:endParaRPr lang="zh-CN"/>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2E4-4A79-B76D-7DD81F69DA5B}"/>
                </c:ext>
              </c:extLst>
            </c:dLbl>
            <c:dLbl>
              <c:idx val="1"/>
              <c:layout>
                <c:manualLayout>
                  <c:x val="-8.333333333333335E-3"/>
                  <c:y val="-0.22976094925358567"/>
                </c:manualLayout>
              </c:layout>
              <c:spPr>
                <a:noFill/>
                <a:ln>
                  <a:noFill/>
                </a:ln>
                <a:effectLst/>
              </c:spPr>
              <c:txPr>
                <a:bodyPr wrap="square" lIns="38100" tIns="19050" rIns="38100" bIns="19050" anchor="ctr">
                  <a:spAutoFit/>
                </a:bodyPr>
                <a:lstStyle/>
                <a:p>
                  <a:pPr>
                    <a:defRPr>
                      <a:solidFill>
                        <a:schemeClr val="bg1"/>
                      </a:solidFill>
                    </a:defRPr>
                  </a:pPr>
                  <a:endParaRPr lang="zh-CN"/>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2E4-4A79-B76D-7DD81F69DA5B}"/>
                </c:ext>
              </c:extLst>
            </c:dLbl>
            <c:dLbl>
              <c:idx val="2"/>
              <c:layout>
                <c:manualLayout>
                  <c:x val="-2.0833333333333342E-3"/>
                  <c:y val="-0.28446593717110602"/>
                </c:manualLayout>
              </c:layout>
              <c:spPr>
                <a:noFill/>
                <a:ln>
                  <a:noFill/>
                </a:ln>
                <a:effectLst/>
              </c:spPr>
              <c:txPr>
                <a:bodyPr wrap="square" lIns="38100" tIns="19050" rIns="38100" bIns="19050" anchor="ctr">
                  <a:spAutoFit/>
                </a:bodyPr>
                <a:lstStyle/>
                <a:p>
                  <a:pPr>
                    <a:defRPr>
                      <a:solidFill>
                        <a:schemeClr val="bg1"/>
                      </a:solidFill>
                    </a:defRPr>
                  </a:pPr>
                  <a:endParaRPr lang="zh-CN"/>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2E4-4A79-B76D-7DD81F69DA5B}"/>
                </c:ext>
              </c:extLst>
            </c:dLbl>
            <c:dLbl>
              <c:idx val="3"/>
              <c:layout>
                <c:manualLayout>
                  <c:x val="-1.5277601289624007E-16"/>
                  <c:y val="-0.33552392589412516"/>
                </c:manualLayout>
              </c:layout>
              <c:spPr>
                <a:noFill/>
                <a:ln>
                  <a:noFill/>
                </a:ln>
                <a:effectLst/>
              </c:spPr>
              <c:txPr>
                <a:bodyPr wrap="square" lIns="38100" tIns="19050" rIns="38100" bIns="19050" anchor="ctr">
                  <a:spAutoFit/>
                </a:bodyPr>
                <a:lstStyle/>
                <a:p>
                  <a:pPr>
                    <a:defRPr>
                      <a:solidFill>
                        <a:schemeClr val="bg1"/>
                      </a:solidFill>
                    </a:defRPr>
                  </a:pPr>
                  <a:endParaRPr lang="zh-CN"/>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2E4-4A79-B76D-7DD81F69DA5B}"/>
                </c:ext>
              </c:extLst>
            </c:dLbl>
            <c:dLbl>
              <c:idx val="4"/>
              <c:layout>
                <c:manualLayout>
                  <c:x val="2.0833333333333342E-3"/>
                  <c:y val="-0.41211090897865366"/>
                </c:manualLayout>
              </c:layout>
              <c:tx>
                <c:rich>
                  <a:bodyPr wrap="square" lIns="38100" tIns="19050" rIns="38100" bIns="19050" anchor="ctr">
                    <a:spAutoFit/>
                  </a:bodyPr>
                  <a:lstStyle/>
                  <a:p>
                    <a:pPr>
                      <a:defRPr>
                        <a:solidFill>
                          <a:schemeClr val="bg1"/>
                        </a:solidFill>
                      </a:defRPr>
                    </a:pPr>
                    <a:r>
                      <a:rPr lang="en-US" altLang="zh-CN" dirty="0" smtClean="0">
                        <a:solidFill>
                          <a:schemeClr val="bg1"/>
                        </a:solidFill>
                      </a:rPr>
                      <a:t>37683</a:t>
                    </a:r>
                    <a:endParaRPr lang="zh-CN" altLang="en-US" dirty="0"/>
                  </a:p>
                </c:rich>
              </c:tx>
              <c:spPr>
                <a:noFill/>
                <a:ln>
                  <a:noFill/>
                </a:ln>
                <a:effectLst/>
              </c:spPr>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A2E4-4A79-B76D-7DD81F69DA5B}"/>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2014年</c:v>
                </c:pt>
                <c:pt idx="1">
                  <c:v>2015年</c:v>
                </c:pt>
                <c:pt idx="2">
                  <c:v>2016年</c:v>
                </c:pt>
                <c:pt idx="3">
                  <c:v>2017年</c:v>
                </c:pt>
                <c:pt idx="4">
                  <c:v>2018年</c:v>
                </c:pt>
              </c:strCache>
            </c:strRef>
          </c:cat>
          <c:val>
            <c:numRef>
              <c:f>Sheet1!$B$2:$B$6</c:f>
              <c:numCache>
                <c:formatCode>General</c:formatCode>
                <c:ptCount val="5"/>
                <c:pt idx="0">
                  <c:v>12470</c:v>
                </c:pt>
                <c:pt idx="1">
                  <c:v>19128</c:v>
                </c:pt>
                <c:pt idx="2">
                  <c:v>26576</c:v>
                </c:pt>
                <c:pt idx="3">
                  <c:v>31063</c:v>
                </c:pt>
                <c:pt idx="4">
                  <c:v>39000</c:v>
                </c:pt>
              </c:numCache>
            </c:numRef>
          </c:val>
          <c:extLst xmlns:c16r2="http://schemas.microsoft.com/office/drawing/2015/06/chart">
            <c:ext xmlns:c16="http://schemas.microsoft.com/office/drawing/2014/chart" uri="{C3380CC4-5D6E-409C-BE32-E72D297353CC}">
              <c16:uniqueId val="{00000000-F50C-46BF-A217-2797B9970F13}"/>
            </c:ext>
          </c:extLst>
        </c:ser>
        <c:dLbls/>
        <c:overlap val="100"/>
        <c:axId val="211344384"/>
        <c:axId val="211776256"/>
      </c:barChart>
      <c:catAx>
        <c:axId val="211344384"/>
        <c:scaling>
          <c:orientation val="minMax"/>
        </c:scaling>
        <c:axPos val="b"/>
        <c:numFmt formatCode="General" sourceLinked="0"/>
        <c:tickLblPos val="nextTo"/>
        <c:txPr>
          <a:bodyPr/>
          <a:lstStyle/>
          <a:p>
            <a:pPr>
              <a:defRPr sz="1400" baseline="0">
                <a:solidFill>
                  <a:schemeClr val="bg1"/>
                </a:solidFill>
              </a:defRPr>
            </a:pPr>
            <a:endParaRPr lang="zh-CN"/>
          </a:p>
        </c:txPr>
        <c:crossAx val="211776256"/>
        <c:crosses val="autoZero"/>
        <c:auto val="1"/>
        <c:lblAlgn val="ctr"/>
        <c:lblOffset val="100"/>
      </c:catAx>
      <c:valAx>
        <c:axId val="211776256"/>
        <c:scaling>
          <c:orientation val="minMax"/>
        </c:scaling>
        <c:axPos val="l"/>
        <c:majorGridlines/>
        <c:numFmt formatCode="General" sourceLinked="1"/>
        <c:tickLblPos val="nextTo"/>
        <c:txPr>
          <a:bodyPr/>
          <a:lstStyle/>
          <a:p>
            <a:pPr>
              <a:defRPr>
                <a:solidFill>
                  <a:schemeClr val="bg1"/>
                </a:solidFill>
              </a:defRPr>
            </a:pPr>
            <a:endParaRPr lang="zh-CN"/>
          </a:p>
        </c:txPr>
        <c:crossAx val="211344384"/>
        <c:crosses val="autoZero"/>
        <c:crossBetween val="between"/>
        <c:majorUnit val="10000"/>
      </c:valAx>
    </c:plotArea>
    <c:plotVisOnly val="1"/>
    <c:dispBlanksAs val="gap"/>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style val="4"/>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sz="1800"/>
              <a:t>医用阻隔功能无纺布市场需求</a:t>
            </a:r>
            <a:endParaRPr lang="en-US" sz="1800"/>
          </a:p>
          <a:p>
            <a:pPr>
              <a:defRPr sz="1800" b="1" i="0" u="none" strike="noStrike" kern="1200" baseline="0">
                <a:solidFill>
                  <a:schemeClr val="dk1">
                    <a:lumMod val="75000"/>
                    <a:lumOff val="25000"/>
                  </a:schemeClr>
                </a:solidFill>
                <a:latin typeface="+mn-lt"/>
                <a:ea typeface="+mn-ea"/>
                <a:cs typeface="+mn-cs"/>
              </a:defRPr>
            </a:pPr>
            <a:r>
              <a:rPr lang="es-ES" sz="1800"/>
              <a:t>(2012-2017)</a:t>
            </a:r>
            <a:endParaRPr lang="en-US" sz="1800"/>
          </a:p>
        </c:rich>
      </c:tx>
      <c:layout>
        <c:manualLayout>
          <c:xMode val="edge"/>
          <c:yMode val="edge"/>
          <c:x val="0.14321501242745791"/>
          <c:y val="3.4911972248377263E-3"/>
        </c:manualLayout>
      </c:layout>
      <c:spPr>
        <a:noFill/>
        <a:ln>
          <a:noFill/>
        </a:ln>
        <a:effectLst/>
      </c:spPr>
    </c:title>
    <c:plotArea>
      <c:layout>
        <c:manualLayout>
          <c:layoutTarget val="inner"/>
          <c:xMode val="edge"/>
          <c:yMode val="edge"/>
          <c:x val="7.003406931544115E-2"/>
          <c:y val="0.21782481161874545"/>
          <c:w val="0.91079610884177498"/>
          <c:h val="0.67635344474470593"/>
        </c:manualLayout>
      </c:layout>
      <c:lineChart>
        <c:grouping val="standard"/>
        <c:ser>
          <c:idx val="0"/>
          <c:order val="0"/>
          <c:tx>
            <c:strRef>
              <c:f>Sheet1!$B$1</c:f>
              <c:strCache>
                <c:ptCount val="1"/>
                <c:pt idx="0">
                  <c:v>Global</c:v>
                </c:pt>
              </c:strCache>
            </c:strRef>
          </c:tx>
          <c:spPr>
            <a:ln w="31750" cap="rnd">
              <a:solidFill>
                <a:schemeClr val="accent2">
                  <a:shade val="58000"/>
                </a:schemeClr>
              </a:solidFill>
              <a:round/>
            </a:ln>
            <a:effectLst/>
          </c:spPr>
          <c:marker>
            <c:symbol val="circle"/>
            <c:size val="17"/>
            <c:spPr>
              <a:solidFill>
                <a:schemeClr val="accent2">
                  <a:shade val="58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ctr"/>
            <c:showVal val="1"/>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#,##0_ </c:formatCode>
                <c:ptCount val="6"/>
                <c:pt idx="0">
                  <c:v>271</c:v>
                </c:pt>
                <c:pt idx="1">
                  <c:v>282.24650000000003</c:v>
                </c:pt>
                <c:pt idx="2">
                  <c:v>293.95972975000001</c:v>
                </c:pt>
                <c:pt idx="3">
                  <c:v>306.15905853462516</c:v>
                </c:pt>
                <c:pt idx="4">
                  <c:v>318.86465946381207</c:v>
                </c:pt>
                <c:pt idx="5">
                  <c:v>332.0975428315603</c:v>
                </c:pt>
              </c:numCache>
            </c:numRef>
          </c:val>
          <c:extLst xmlns:c16r2="http://schemas.microsoft.com/office/drawing/2015/06/chart">
            <c:ext xmlns:c16="http://schemas.microsoft.com/office/drawing/2014/chart" uri="{C3380CC4-5D6E-409C-BE32-E72D297353CC}">
              <c16:uniqueId val="{00000000-F54D-432B-8E6D-DBC5E53DC37C}"/>
            </c:ext>
          </c:extLst>
        </c:ser>
        <c:ser>
          <c:idx val="1"/>
          <c:order val="1"/>
          <c:tx>
            <c:strRef>
              <c:f>Sheet1!$C$1</c:f>
              <c:strCache>
                <c:ptCount val="1"/>
                <c:pt idx="0">
                  <c:v>Asia</c:v>
                </c:pt>
              </c:strCache>
            </c:strRef>
          </c:tx>
          <c:spPr>
            <a:ln w="31750" cap="rnd">
              <a:solidFill>
                <a:schemeClr val="accent6">
                  <a:lumMod val="75000"/>
                </a:schemeClr>
              </a:solidFill>
              <a:round/>
            </a:ln>
            <a:effectLst/>
          </c:spPr>
          <c:marker>
            <c:symbol val="circle"/>
            <c:size val="17"/>
            <c:spPr>
              <a:solidFill>
                <a:schemeClr val="accent2">
                  <a:shade val="86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ctr"/>
            <c:showVal val="1"/>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#,##0_ </c:formatCode>
                <c:ptCount val="6"/>
                <c:pt idx="0">
                  <c:v>59.620000000000005</c:v>
                </c:pt>
                <c:pt idx="1">
                  <c:v>63.793400000000013</c:v>
                </c:pt>
                <c:pt idx="2">
                  <c:v>68.258937999999986</c:v>
                </c:pt>
                <c:pt idx="3">
                  <c:v>73.03706366000003</c:v>
                </c:pt>
                <c:pt idx="4">
                  <c:v>78.149658116199987</c:v>
                </c:pt>
                <c:pt idx="5">
                  <c:v>83.620134184333992</c:v>
                </c:pt>
              </c:numCache>
            </c:numRef>
          </c:val>
          <c:extLst xmlns:c16r2="http://schemas.microsoft.com/office/drawing/2015/06/chart">
            <c:ext xmlns:c16="http://schemas.microsoft.com/office/drawing/2014/chart" uri="{C3380CC4-5D6E-409C-BE32-E72D297353CC}">
              <c16:uniqueId val="{00000001-F54D-432B-8E6D-DBC5E53DC37C}"/>
            </c:ext>
          </c:extLst>
        </c:ser>
        <c:ser>
          <c:idx val="2"/>
          <c:order val="2"/>
          <c:tx>
            <c:strRef>
              <c:f>Sheet1!$D$1</c:f>
              <c:strCache>
                <c:ptCount val="1"/>
                <c:pt idx="0">
                  <c:v>North America</c:v>
                </c:pt>
              </c:strCache>
            </c:strRef>
          </c:tx>
          <c:spPr>
            <a:ln w="31750" cap="rnd">
              <a:solidFill>
                <a:srgbClr val="DF1B08"/>
              </a:solidFill>
              <a:round/>
            </a:ln>
            <a:effectLst/>
          </c:spPr>
          <c:marker>
            <c:symbol val="circle"/>
            <c:size val="17"/>
            <c:spPr>
              <a:solidFill>
                <a:schemeClr val="accent2">
                  <a:tint val="86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ctr"/>
            <c:showVal val="1"/>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Sheet1!$D$2:$D$7</c:f>
              <c:numCache>
                <c:formatCode>#,##0_ </c:formatCode>
                <c:ptCount val="6"/>
                <c:pt idx="0">
                  <c:v>111.11</c:v>
                </c:pt>
                <c:pt idx="1">
                  <c:v>114.44330000000002</c:v>
                </c:pt>
                <c:pt idx="2">
                  <c:v>117.87659900000001</c:v>
                </c:pt>
                <c:pt idx="3">
                  <c:v>121.41289697000002</c:v>
                </c:pt>
                <c:pt idx="4">
                  <c:v>125.05528387910002</c:v>
                </c:pt>
                <c:pt idx="5">
                  <c:v>128.80694239547307</c:v>
                </c:pt>
              </c:numCache>
            </c:numRef>
          </c:val>
          <c:extLst xmlns:c16r2="http://schemas.microsoft.com/office/drawing/2015/06/chart">
            <c:ext xmlns:c16="http://schemas.microsoft.com/office/drawing/2014/chart" uri="{C3380CC4-5D6E-409C-BE32-E72D297353CC}">
              <c16:uniqueId val="{00000002-F54D-432B-8E6D-DBC5E53DC37C}"/>
            </c:ext>
          </c:extLst>
        </c:ser>
        <c:ser>
          <c:idx val="3"/>
          <c:order val="3"/>
          <c:tx>
            <c:strRef>
              <c:f>Sheet1!$E$1</c:f>
              <c:strCache>
                <c:ptCount val="1"/>
                <c:pt idx="0">
                  <c:v>Europe</c:v>
                </c:pt>
              </c:strCache>
            </c:strRef>
          </c:tx>
          <c:spPr>
            <a:ln w="31750" cap="sq">
              <a:solidFill>
                <a:schemeClr val="accent5"/>
              </a:solidFill>
              <a:round/>
            </a:ln>
            <a:effectLst/>
          </c:spPr>
          <c:marker>
            <c:symbol val="circle"/>
            <c:size val="17"/>
            <c:spPr>
              <a:solidFill>
                <a:schemeClr val="accent2">
                  <a:tint val="58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ctr"/>
            <c:showVal val="1"/>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Sheet1!$E$2:$E$7</c:f>
              <c:numCache>
                <c:formatCode>#,##0_ </c:formatCode>
                <c:ptCount val="6"/>
                <c:pt idx="0">
                  <c:v>81.3</c:v>
                </c:pt>
                <c:pt idx="1">
                  <c:v>83.739000000000004</c:v>
                </c:pt>
                <c:pt idx="2">
                  <c:v>86.251170000000002</c:v>
                </c:pt>
                <c:pt idx="3">
                  <c:v>88.838705099999984</c:v>
                </c:pt>
                <c:pt idx="4">
                  <c:v>91.503866252999984</c:v>
                </c:pt>
                <c:pt idx="5">
                  <c:v>94.248982240589967</c:v>
                </c:pt>
              </c:numCache>
            </c:numRef>
          </c:val>
          <c:extLst xmlns:c16r2="http://schemas.microsoft.com/office/drawing/2015/06/chart">
            <c:ext xmlns:c16="http://schemas.microsoft.com/office/drawing/2014/chart" uri="{C3380CC4-5D6E-409C-BE32-E72D297353CC}">
              <c16:uniqueId val="{00000003-F54D-432B-8E6D-DBC5E53DC37C}"/>
            </c:ext>
          </c:extLst>
        </c:ser>
        <c:dLbls>
          <c:showVal val="1"/>
        </c:dLbls>
        <c:marker val="1"/>
        <c:axId val="212318464"/>
        <c:axId val="212332544"/>
      </c:lineChart>
      <c:catAx>
        <c:axId val="21231846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212332544"/>
        <c:crosses val="autoZero"/>
        <c:auto val="1"/>
        <c:lblAlgn val="ctr"/>
        <c:lblOffset val="100"/>
      </c:catAx>
      <c:valAx>
        <c:axId val="212332544"/>
        <c:scaling>
          <c:orientation val="minMax"/>
          <c:max val="400"/>
          <c:min val="0"/>
        </c:scaling>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_ "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crossAx val="212318464"/>
        <c:crosses val="autoZero"/>
        <c:crossBetween val="between"/>
        <c:majorUnit val="100"/>
      </c:valAx>
      <c:spPr>
        <a:noFill/>
        <a:ln>
          <a:noFill/>
        </a:ln>
        <a:effectLst/>
      </c:spPr>
    </c:plotArea>
    <c:legend>
      <c:legendPos val="b"/>
      <c:layout>
        <c:manualLayout>
          <c:xMode val="edge"/>
          <c:yMode val="edge"/>
          <c:x val="0.14201636809127399"/>
          <c:y val="0.19178650959454008"/>
          <c:w val="0.85798363190872617"/>
          <c:h val="8.5234804681991252E-2"/>
        </c:manualLayout>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zh-CN"/>
  <c:style val="4"/>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zh-CN" sz="1800" dirty="0"/>
              <a:t>医用阻隔功能无纺布需求增长</a:t>
            </a:r>
            <a:r>
              <a:rPr lang="zh-CN" altLang="en-US" sz="1800" dirty="0"/>
              <a:t>率</a:t>
            </a:r>
            <a:endParaRPr lang="en-US" sz="1800" dirty="0"/>
          </a:p>
          <a:p>
            <a:pPr>
              <a:defRPr sz="1800" b="1" i="0" u="none" strike="noStrike" kern="1200" baseline="0">
                <a:solidFill>
                  <a:schemeClr val="dk1">
                    <a:lumMod val="75000"/>
                    <a:lumOff val="25000"/>
                  </a:schemeClr>
                </a:solidFill>
                <a:latin typeface="+mn-lt"/>
                <a:ea typeface="+mn-ea"/>
                <a:cs typeface="+mn-cs"/>
              </a:defRPr>
            </a:pPr>
            <a:r>
              <a:rPr lang="es-ES" sz="1800" dirty="0"/>
              <a:t>(2012-2017)</a:t>
            </a:r>
            <a:endParaRPr lang="en-US" sz="1800" dirty="0"/>
          </a:p>
        </c:rich>
      </c:tx>
      <c:layout>
        <c:manualLayout>
          <c:xMode val="edge"/>
          <c:yMode val="edge"/>
          <c:x val="0.16368297381149249"/>
          <c:y val="3.0395777313832811E-3"/>
        </c:manualLayout>
      </c:layout>
      <c:spPr>
        <a:noFill/>
        <a:ln>
          <a:noFill/>
        </a:ln>
        <a:effectLst/>
      </c:spPr>
    </c:title>
    <c:plotArea>
      <c:layout>
        <c:manualLayout>
          <c:layoutTarget val="inner"/>
          <c:xMode val="edge"/>
          <c:yMode val="edge"/>
          <c:x val="7.003406931544115E-2"/>
          <c:y val="0.21782481161874545"/>
          <c:w val="0.91079610884177498"/>
          <c:h val="0.68682746998683186"/>
        </c:manualLayout>
      </c:layout>
      <c:lineChart>
        <c:grouping val="standard"/>
        <c:ser>
          <c:idx val="0"/>
          <c:order val="0"/>
          <c:tx>
            <c:strRef>
              <c:f>Sheet1!$B$1</c:f>
              <c:strCache>
                <c:ptCount val="1"/>
                <c:pt idx="0">
                  <c:v>Global</c:v>
                </c:pt>
              </c:strCache>
            </c:strRef>
          </c:tx>
          <c:spPr>
            <a:ln w="31750" cap="rnd">
              <a:solidFill>
                <a:schemeClr val="accent2">
                  <a:shade val="58000"/>
                </a:schemeClr>
              </a:solidFill>
              <a:round/>
            </a:ln>
            <a:effectLst/>
          </c:spPr>
          <c:marker>
            <c:symbol val="circle"/>
            <c:size val="17"/>
            <c:spPr>
              <a:solidFill>
                <a:schemeClr val="accent2">
                  <a:shade val="58000"/>
                </a:schemeClr>
              </a:solidFill>
              <a:ln>
                <a:no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ctr"/>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12-13</c:v>
                </c:pt>
                <c:pt idx="1">
                  <c:v>13-14</c:v>
                </c:pt>
                <c:pt idx="2">
                  <c:v>14-15</c:v>
                </c:pt>
                <c:pt idx="3">
                  <c:v>15-16</c:v>
                </c:pt>
                <c:pt idx="4">
                  <c:v>16-17</c:v>
                </c:pt>
              </c:strCache>
            </c:strRef>
          </c:cat>
          <c:val>
            <c:numRef>
              <c:f>Sheet1!$B$2:$B$6</c:f>
              <c:numCache>
                <c:formatCode>0%</c:formatCode>
                <c:ptCount val="5"/>
                <c:pt idx="0">
                  <c:v>4.1500000000000002E-2</c:v>
                </c:pt>
                <c:pt idx="1">
                  <c:v>4.1500000000000002E-2</c:v>
                </c:pt>
                <c:pt idx="2">
                  <c:v>4.1500000000000002E-2</c:v>
                </c:pt>
                <c:pt idx="3">
                  <c:v>4.1500000000000002E-2</c:v>
                </c:pt>
                <c:pt idx="4">
                  <c:v>4.1500000000000002E-2</c:v>
                </c:pt>
              </c:numCache>
            </c:numRef>
          </c:val>
          <c:extLst xmlns:c16r2="http://schemas.microsoft.com/office/drawing/2015/06/chart">
            <c:ext xmlns:c16="http://schemas.microsoft.com/office/drawing/2014/chart" uri="{C3380CC4-5D6E-409C-BE32-E72D297353CC}">
              <c16:uniqueId val="{00000000-D46F-444B-9288-CB3A35037CDB}"/>
            </c:ext>
          </c:extLst>
        </c:ser>
        <c:ser>
          <c:idx val="1"/>
          <c:order val="1"/>
          <c:tx>
            <c:strRef>
              <c:f>Sheet1!$C$1</c:f>
              <c:strCache>
                <c:ptCount val="1"/>
                <c:pt idx="0">
                  <c:v>Asia</c:v>
                </c:pt>
              </c:strCache>
            </c:strRef>
          </c:tx>
          <c:spPr>
            <a:ln w="31750" cap="rnd">
              <a:solidFill>
                <a:schemeClr val="accent6">
                  <a:lumMod val="75000"/>
                </a:schemeClr>
              </a:solidFill>
              <a:round/>
            </a:ln>
            <a:effectLst/>
          </c:spPr>
          <c:marker>
            <c:symbol val="circle"/>
            <c:size val="17"/>
            <c:spPr>
              <a:solidFill>
                <a:schemeClr val="accent2">
                  <a:shade val="86000"/>
                </a:schemeClr>
              </a:solidFill>
              <a:ln>
                <a:no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zh-CN"/>
              </a:p>
            </c:txPr>
            <c:dLblPos val="ctr"/>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12-13</c:v>
                </c:pt>
                <c:pt idx="1">
                  <c:v>13-14</c:v>
                </c:pt>
                <c:pt idx="2">
                  <c:v>14-15</c:v>
                </c:pt>
                <c:pt idx="3">
                  <c:v>15-16</c:v>
                </c:pt>
                <c:pt idx="4">
                  <c:v>16-17</c:v>
                </c:pt>
              </c:strCache>
            </c:strRef>
          </c:cat>
          <c:val>
            <c:numRef>
              <c:f>Sheet1!$C$2:$C$6</c:f>
              <c:numCache>
                <c:formatCode>0%</c:formatCode>
                <c:ptCount val="5"/>
                <c:pt idx="0">
                  <c:v>7.0000000000000021E-2</c:v>
                </c:pt>
                <c:pt idx="1">
                  <c:v>7.0000000000000021E-2</c:v>
                </c:pt>
                <c:pt idx="2">
                  <c:v>7.0000000000000021E-2</c:v>
                </c:pt>
                <c:pt idx="3">
                  <c:v>7.0000000000000021E-2</c:v>
                </c:pt>
                <c:pt idx="4">
                  <c:v>7.0000000000000021E-2</c:v>
                </c:pt>
              </c:numCache>
            </c:numRef>
          </c:val>
          <c:extLst xmlns:c16r2="http://schemas.microsoft.com/office/drawing/2015/06/chart">
            <c:ext xmlns:c16="http://schemas.microsoft.com/office/drawing/2014/chart" uri="{C3380CC4-5D6E-409C-BE32-E72D297353CC}">
              <c16:uniqueId val="{00000001-D46F-444B-9288-CB3A35037CDB}"/>
            </c:ext>
          </c:extLst>
        </c:ser>
        <c:ser>
          <c:idx val="2"/>
          <c:order val="2"/>
          <c:tx>
            <c:strRef>
              <c:f>Sheet1!$D$1</c:f>
              <c:strCache>
                <c:ptCount val="1"/>
                <c:pt idx="0">
                  <c:v>North America</c:v>
                </c:pt>
              </c:strCache>
            </c:strRef>
          </c:tx>
          <c:spPr>
            <a:ln w="31750" cap="rnd">
              <a:solidFill>
                <a:srgbClr val="FF0000"/>
              </a:solidFill>
              <a:round/>
            </a:ln>
            <a:effectLst/>
          </c:spPr>
          <c:marker>
            <c:symbol val="circle"/>
            <c:size val="17"/>
            <c:spPr>
              <a:solidFill>
                <a:schemeClr val="accent2">
                  <a:tint val="86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12-13</c:v>
                </c:pt>
                <c:pt idx="1">
                  <c:v>13-14</c:v>
                </c:pt>
                <c:pt idx="2">
                  <c:v>14-15</c:v>
                </c:pt>
                <c:pt idx="3">
                  <c:v>15-16</c:v>
                </c:pt>
                <c:pt idx="4">
                  <c:v>16-17</c:v>
                </c:pt>
              </c:strCache>
            </c:strRef>
          </c:cat>
          <c:val>
            <c:numRef>
              <c:f>Sheet1!$D$2:$D$6</c:f>
              <c:numCache>
                <c:formatCode>0%</c:formatCode>
                <c:ptCount val="5"/>
                <c:pt idx="0">
                  <c:v>2.8500000000000001E-2</c:v>
                </c:pt>
                <c:pt idx="1">
                  <c:v>2.8500000000000001E-2</c:v>
                </c:pt>
                <c:pt idx="2">
                  <c:v>2.8500000000000001E-2</c:v>
                </c:pt>
                <c:pt idx="3">
                  <c:v>2.8500000000000001E-2</c:v>
                </c:pt>
                <c:pt idx="4">
                  <c:v>2.8500000000000001E-2</c:v>
                </c:pt>
              </c:numCache>
            </c:numRef>
          </c:val>
          <c:extLst xmlns:c16r2="http://schemas.microsoft.com/office/drawing/2015/06/chart">
            <c:ext xmlns:c16="http://schemas.microsoft.com/office/drawing/2014/chart" uri="{C3380CC4-5D6E-409C-BE32-E72D297353CC}">
              <c16:uniqueId val="{00000002-D46F-444B-9288-CB3A35037CDB}"/>
            </c:ext>
          </c:extLst>
        </c:ser>
        <c:ser>
          <c:idx val="3"/>
          <c:order val="3"/>
          <c:tx>
            <c:strRef>
              <c:f>Sheet1!$E$1</c:f>
              <c:strCache>
                <c:ptCount val="1"/>
                <c:pt idx="0">
                  <c:v>Europe</c:v>
                </c:pt>
              </c:strCache>
            </c:strRef>
          </c:tx>
          <c:spPr>
            <a:ln w="31750" cap="rnd">
              <a:solidFill>
                <a:schemeClr val="accent5"/>
              </a:solidFill>
              <a:round/>
            </a:ln>
            <a:effectLst/>
          </c:spPr>
          <c:marker>
            <c:symbol val="circle"/>
            <c:size val="17"/>
            <c:spPr>
              <a:solidFill>
                <a:schemeClr val="accent2">
                  <a:tint val="58000"/>
                </a:schemeClr>
              </a:solidFill>
              <a:ln>
                <a:no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ctr"/>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12-13</c:v>
                </c:pt>
                <c:pt idx="1">
                  <c:v>13-14</c:v>
                </c:pt>
                <c:pt idx="2">
                  <c:v>14-15</c:v>
                </c:pt>
                <c:pt idx="3">
                  <c:v>15-16</c:v>
                </c:pt>
                <c:pt idx="4">
                  <c:v>16-17</c:v>
                </c:pt>
              </c:strCache>
            </c:strRef>
          </c:cat>
          <c:val>
            <c:numRef>
              <c:f>Sheet1!$E$2:$E$6</c:f>
              <c:numCache>
                <c:formatCode>0%</c:formatCode>
                <c:ptCount val="5"/>
                <c:pt idx="0">
                  <c:v>3.0000000000000002E-2</c:v>
                </c:pt>
                <c:pt idx="1">
                  <c:v>3.0000000000000002E-2</c:v>
                </c:pt>
                <c:pt idx="2">
                  <c:v>3.0000000000000002E-2</c:v>
                </c:pt>
                <c:pt idx="3">
                  <c:v>3.0000000000000002E-2</c:v>
                </c:pt>
                <c:pt idx="4">
                  <c:v>3.0000000000000002E-2</c:v>
                </c:pt>
              </c:numCache>
            </c:numRef>
          </c:val>
          <c:extLst xmlns:c16r2="http://schemas.microsoft.com/office/drawing/2015/06/chart">
            <c:ext xmlns:c16="http://schemas.microsoft.com/office/drawing/2014/chart" uri="{C3380CC4-5D6E-409C-BE32-E72D297353CC}">
              <c16:uniqueId val="{00000008-D46F-444B-9288-CB3A35037CDB}"/>
            </c:ext>
          </c:extLst>
        </c:ser>
        <c:dLbls>
          <c:showVal val="1"/>
        </c:dLbls>
        <c:marker val="1"/>
        <c:axId val="212417920"/>
        <c:axId val="212436096"/>
      </c:lineChart>
      <c:catAx>
        <c:axId val="212417920"/>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212436096"/>
        <c:crosses val="autoZero"/>
        <c:auto val="1"/>
        <c:lblAlgn val="ctr"/>
        <c:lblOffset val="100"/>
      </c:catAx>
      <c:valAx>
        <c:axId val="212436096"/>
        <c:scaling>
          <c:orientation val="minMax"/>
          <c:max val="9.0000000000000024E-2"/>
          <c:min val="2.0000000000000007E-2"/>
        </c:scaling>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crossAx val="212417920"/>
        <c:crosses val="autoZero"/>
        <c:crossBetween val="between"/>
        <c:majorUnit val="2.0000000000000007E-2"/>
      </c:valAx>
      <c:spPr>
        <a:noFill/>
        <a:ln>
          <a:noFill/>
        </a:ln>
        <a:effectLst/>
      </c:spPr>
    </c:plotArea>
    <c:legend>
      <c:legendPos val="b"/>
      <c:layout>
        <c:manualLayout>
          <c:xMode val="edge"/>
          <c:yMode val="edge"/>
          <c:x val="7.8282626180276857E-2"/>
          <c:y val="0.20683637627782353"/>
          <c:w val="0.89999983666814232"/>
          <c:h val="8.5234804681991252E-2"/>
        </c:manualLayout>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1"/>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7075B-AC4B-4DD2-88AE-958E30AE8D7B}"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zh-CN" altLang="en-US"/>
        </a:p>
      </dgm:t>
    </dgm:pt>
    <dgm:pt modelId="{0942A1FA-26A7-4B4E-84CC-942AF5CF8651}">
      <dgm:prSet custT="1"/>
      <dgm:spPr/>
      <dgm:t>
        <a:bodyPr/>
        <a:lstStyle/>
        <a:p>
          <a:r>
            <a:rPr lang="zh-CN" altLang="en-US" sz="1600" dirty="0"/>
            <a:t>总经理</a:t>
          </a:r>
          <a:endParaRPr lang="en-US" altLang="zh-CN" sz="1600" dirty="0"/>
        </a:p>
      </dgm:t>
    </dgm:pt>
    <dgm:pt modelId="{7BFA5DD2-3640-45A1-B6CB-357453A5F916}" type="parTrans" cxnId="{D7BCC98D-CBFE-4006-AAD9-439497CF3988}">
      <dgm:prSet/>
      <dgm:spPr/>
      <dgm:t>
        <a:bodyPr/>
        <a:lstStyle/>
        <a:p>
          <a:endParaRPr lang="zh-CN" altLang="en-US"/>
        </a:p>
      </dgm:t>
    </dgm:pt>
    <dgm:pt modelId="{AA32EDBC-2708-4090-8890-0EDA78F9F2A1}" type="sibTrans" cxnId="{D7BCC98D-CBFE-4006-AAD9-439497CF3988}">
      <dgm:prSet/>
      <dgm:spPr/>
      <dgm:t>
        <a:bodyPr/>
        <a:lstStyle/>
        <a:p>
          <a:endParaRPr lang="zh-CN" altLang="en-US"/>
        </a:p>
      </dgm:t>
    </dgm:pt>
    <dgm:pt modelId="{41A2CC34-7AFC-4D8A-B336-F1F2D211D60D}">
      <dgm:prSet/>
      <dgm:spPr/>
      <dgm:t>
        <a:bodyPr/>
        <a:lstStyle/>
        <a:p>
          <a:r>
            <a:rPr lang="zh-CN" altLang="en-US" dirty="0"/>
            <a:t>营运部</a:t>
          </a:r>
          <a:endParaRPr lang="en-US" altLang="zh-CN" dirty="0"/>
        </a:p>
      </dgm:t>
    </dgm:pt>
    <dgm:pt modelId="{6B50BE47-FF75-452B-8595-313C282229C4}" type="parTrans" cxnId="{D0C9FF34-EFFA-4953-8732-CA7419BAAABD}">
      <dgm:prSet/>
      <dgm:spPr/>
      <dgm:t>
        <a:bodyPr/>
        <a:lstStyle/>
        <a:p>
          <a:endParaRPr lang="zh-CN" altLang="en-US"/>
        </a:p>
      </dgm:t>
    </dgm:pt>
    <dgm:pt modelId="{B241FCA8-2A94-40DE-ABFA-ABA0CA09F960}" type="sibTrans" cxnId="{D0C9FF34-EFFA-4953-8732-CA7419BAAABD}">
      <dgm:prSet/>
      <dgm:spPr/>
      <dgm:t>
        <a:bodyPr/>
        <a:lstStyle/>
        <a:p>
          <a:endParaRPr lang="zh-CN" altLang="en-US"/>
        </a:p>
      </dgm:t>
    </dgm:pt>
    <dgm:pt modelId="{F88ED8E5-1BC4-4027-ADC4-376CFA9BA2E2}">
      <dgm:prSet/>
      <dgm:spPr/>
      <dgm:t>
        <a:bodyPr/>
        <a:lstStyle/>
        <a:p>
          <a:r>
            <a:rPr lang="zh-CN" altLang="en-US" dirty="0"/>
            <a:t>纺粘生产部</a:t>
          </a:r>
          <a:endParaRPr lang="en-US" altLang="zh-CN" dirty="0"/>
        </a:p>
      </dgm:t>
    </dgm:pt>
    <dgm:pt modelId="{E7D73B05-47E9-4FA4-81C6-CDB0B5B6C6BC}" type="parTrans" cxnId="{57F4765E-6F7F-477F-B74D-DA243526C7EB}">
      <dgm:prSet/>
      <dgm:spPr/>
      <dgm:t>
        <a:bodyPr/>
        <a:lstStyle/>
        <a:p>
          <a:endParaRPr lang="zh-CN" altLang="en-US"/>
        </a:p>
      </dgm:t>
    </dgm:pt>
    <dgm:pt modelId="{AA3F77F7-76FD-4485-99BC-FD1F58D2DA18}" type="sibTrans" cxnId="{57F4765E-6F7F-477F-B74D-DA243526C7EB}">
      <dgm:prSet/>
      <dgm:spPr/>
      <dgm:t>
        <a:bodyPr/>
        <a:lstStyle/>
        <a:p>
          <a:endParaRPr lang="zh-CN" altLang="en-US"/>
        </a:p>
      </dgm:t>
    </dgm:pt>
    <dgm:pt modelId="{0A1EF1E9-430A-4FDF-8675-3C03739CC0D3}">
      <dgm:prSet/>
      <dgm:spPr/>
      <dgm:t>
        <a:bodyPr/>
        <a:lstStyle/>
        <a:p>
          <a:r>
            <a:rPr lang="zh-CN" altLang="en-US" dirty="0"/>
            <a:t>热风生产部</a:t>
          </a:r>
          <a:endParaRPr lang="en-US" altLang="zh-CN" dirty="0"/>
        </a:p>
      </dgm:t>
    </dgm:pt>
    <dgm:pt modelId="{73CC6F31-699D-400A-92A9-197C34CD321E}" type="parTrans" cxnId="{8D39A248-BA68-43CC-AAC8-D2D0A941859B}">
      <dgm:prSet/>
      <dgm:spPr/>
      <dgm:t>
        <a:bodyPr/>
        <a:lstStyle/>
        <a:p>
          <a:endParaRPr lang="zh-CN" altLang="en-US"/>
        </a:p>
      </dgm:t>
    </dgm:pt>
    <dgm:pt modelId="{0ABAC3A3-389E-48EA-BF32-B94C1D715C15}" type="sibTrans" cxnId="{8D39A248-BA68-43CC-AAC8-D2D0A941859B}">
      <dgm:prSet/>
      <dgm:spPr/>
      <dgm:t>
        <a:bodyPr/>
        <a:lstStyle/>
        <a:p>
          <a:endParaRPr lang="zh-CN" altLang="en-US"/>
        </a:p>
      </dgm:t>
    </dgm:pt>
    <dgm:pt modelId="{76377D1C-90C2-493B-A0A9-1DE329F693BA}">
      <dgm:prSet/>
      <dgm:spPr/>
      <dgm:t>
        <a:bodyPr/>
        <a:lstStyle/>
        <a:p>
          <a:r>
            <a:rPr lang="zh-CN" altLang="en-US" dirty="0"/>
            <a:t>工程部</a:t>
          </a:r>
          <a:endParaRPr lang="en-US" altLang="zh-CN" dirty="0"/>
        </a:p>
      </dgm:t>
    </dgm:pt>
    <dgm:pt modelId="{B7B56378-E9E0-4992-82BD-827993ABB048}" type="parTrans" cxnId="{17F5F005-8586-474C-88E3-923F30448E4C}">
      <dgm:prSet/>
      <dgm:spPr/>
      <dgm:t>
        <a:bodyPr/>
        <a:lstStyle/>
        <a:p>
          <a:endParaRPr lang="zh-CN" altLang="en-US"/>
        </a:p>
      </dgm:t>
    </dgm:pt>
    <dgm:pt modelId="{C0B8C993-CE41-4A42-9CA8-5A26FF2FA929}" type="sibTrans" cxnId="{17F5F005-8586-474C-88E3-923F30448E4C}">
      <dgm:prSet/>
      <dgm:spPr/>
      <dgm:t>
        <a:bodyPr/>
        <a:lstStyle/>
        <a:p>
          <a:endParaRPr lang="zh-CN" altLang="en-US"/>
        </a:p>
      </dgm:t>
    </dgm:pt>
    <dgm:pt modelId="{991DB1FC-6EC2-4BAD-B82A-BB434132A20A}">
      <dgm:prSet/>
      <dgm:spPr/>
      <dgm:t>
        <a:bodyPr/>
        <a:lstStyle/>
        <a:p>
          <a:r>
            <a:rPr lang="zh-CN" altLang="en-US" dirty="0"/>
            <a:t>品质部</a:t>
          </a:r>
          <a:endParaRPr lang="en-US" altLang="zh-CN" dirty="0"/>
        </a:p>
      </dgm:t>
    </dgm:pt>
    <dgm:pt modelId="{2163C50D-D15B-4AB2-9B2B-BD12BD37C676}" type="parTrans" cxnId="{1DAAAD48-20A3-401F-9069-08DE5F2B9495}">
      <dgm:prSet/>
      <dgm:spPr/>
      <dgm:t>
        <a:bodyPr/>
        <a:lstStyle/>
        <a:p>
          <a:endParaRPr lang="zh-CN" altLang="en-US"/>
        </a:p>
      </dgm:t>
    </dgm:pt>
    <dgm:pt modelId="{1C46389F-FD3F-4D8C-B4FA-8EA537FDFBB2}" type="sibTrans" cxnId="{1DAAAD48-20A3-401F-9069-08DE5F2B9495}">
      <dgm:prSet/>
      <dgm:spPr/>
      <dgm:t>
        <a:bodyPr/>
        <a:lstStyle/>
        <a:p>
          <a:endParaRPr lang="zh-CN" altLang="en-US"/>
        </a:p>
      </dgm:t>
    </dgm:pt>
    <dgm:pt modelId="{687E70EC-99B0-4715-B6C2-9C02B2347F5E}">
      <dgm:prSet/>
      <dgm:spPr/>
      <dgm:t>
        <a:bodyPr/>
        <a:lstStyle/>
        <a:p>
          <a:r>
            <a:rPr lang="zh-CN" altLang="en-US" dirty="0"/>
            <a:t>仓库</a:t>
          </a:r>
          <a:endParaRPr lang="en-US" altLang="zh-CN" dirty="0"/>
        </a:p>
      </dgm:t>
    </dgm:pt>
    <dgm:pt modelId="{5CD5C0D3-9581-41C8-86CE-9D81CBF297C7}" type="parTrans" cxnId="{119B0E50-3388-4981-9DF2-499041B50817}">
      <dgm:prSet/>
      <dgm:spPr/>
      <dgm:t>
        <a:bodyPr/>
        <a:lstStyle/>
        <a:p>
          <a:endParaRPr lang="zh-CN" altLang="en-US"/>
        </a:p>
      </dgm:t>
    </dgm:pt>
    <dgm:pt modelId="{A0ED5AA5-E6AF-475C-A273-B3F71CC0E888}" type="sibTrans" cxnId="{119B0E50-3388-4981-9DF2-499041B50817}">
      <dgm:prSet/>
      <dgm:spPr/>
      <dgm:t>
        <a:bodyPr/>
        <a:lstStyle/>
        <a:p>
          <a:endParaRPr lang="zh-CN" altLang="en-US"/>
        </a:p>
      </dgm:t>
    </dgm:pt>
    <dgm:pt modelId="{C4AC1F8B-DF31-458E-938C-E855BBAD665E}">
      <dgm:prSet/>
      <dgm:spPr/>
      <dgm:t>
        <a:bodyPr/>
        <a:lstStyle/>
        <a:p>
          <a:r>
            <a:rPr lang="zh-CN" altLang="en-US" dirty="0"/>
            <a:t>采购部</a:t>
          </a:r>
          <a:endParaRPr lang="en-US" altLang="zh-CN" dirty="0"/>
        </a:p>
      </dgm:t>
    </dgm:pt>
    <dgm:pt modelId="{40C4A76F-EC26-4A63-980E-8D03ABD5B58B}" type="parTrans" cxnId="{7DA928A2-95C6-40E5-AA13-6322A8836E61}">
      <dgm:prSet/>
      <dgm:spPr/>
      <dgm:t>
        <a:bodyPr/>
        <a:lstStyle/>
        <a:p>
          <a:endParaRPr lang="zh-CN" altLang="en-US"/>
        </a:p>
      </dgm:t>
    </dgm:pt>
    <dgm:pt modelId="{EF1E7485-FE4B-4442-97B4-4AD6327D7D96}" type="sibTrans" cxnId="{7DA928A2-95C6-40E5-AA13-6322A8836E61}">
      <dgm:prSet/>
      <dgm:spPr/>
      <dgm:t>
        <a:bodyPr/>
        <a:lstStyle/>
        <a:p>
          <a:endParaRPr lang="zh-CN" altLang="en-US"/>
        </a:p>
      </dgm:t>
    </dgm:pt>
    <dgm:pt modelId="{AD383D89-A571-4823-8A6D-20A565065C51}">
      <dgm:prSet/>
      <dgm:spPr/>
      <dgm:t>
        <a:bodyPr/>
        <a:lstStyle/>
        <a:p>
          <a:r>
            <a:rPr lang="zh-CN" altLang="en-US" dirty="0"/>
            <a:t>人力资源与行政部</a:t>
          </a:r>
          <a:endParaRPr lang="en-US" altLang="zh-CN" dirty="0"/>
        </a:p>
      </dgm:t>
    </dgm:pt>
    <dgm:pt modelId="{B60CE3C4-78B0-423D-9B4E-B25BB6B388AC}" type="parTrans" cxnId="{A693616F-8099-464A-95D3-22419637EA3F}">
      <dgm:prSet/>
      <dgm:spPr/>
      <dgm:t>
        <a:bodyPr/>
        <a:lstStyle/>
        <a:p>
          <a:endParaRPr lang="zh-CN" altLang="en-US"/>
        </a:p>
      </dgm:t>
    </dgm:pt>
    <dgm:pt modelId="{B7F16846-BBAA-4DE3-ABD0-B7E2F46A0517}" type="sibTrans" cxnId="{A693616F-8099-464A-95D3-22419637EA3F}">
      <dgm:prSet/>
      <dgm:spPr/>
      <dgm:t>
        <a:bodyPr/>
        <a:lstStyle/>
        <a:p>
          <a:endParaRPr lang="zh-CN" altLang="en-US"/>
        </a:p>
      </dgm:t>
    </dgm:pt>
    <dgm:pt modelId="{E97D0D8D-4FC3-48CB-A69B-7352E8A8686E}" type="asst">
      <dgm:prSet/>
      <dgm:spPr/>
      <dgm:t>
        <a:bodyPr/>
        <a:lstStyle/>
        <a:p>
          <a:r>
            <a:rPr lang="zh-CN" altLang="en-US" dirty="0"/>
            <a:t>商务部</a:t>
          </a:r>
        </a:p>
      </dgm:t>
    </dgm:pt>
    <dgm:pt modelId="{AE15E36E-4E15-4A8C-B30C-78F703052A52}" type="parTrans" cxnId="{D77570D2-BDF7-40CF-9829-CDFA152A978C}">
      <dgm:prSet/>
      <dgm:spPr/>
      <dgm:t>
        <a:bodyPr/>
        <a:lstStyle/>
        <a:p>
          <a:endParaRPr lang="zh-CN" altLang="en-US"/>
        </a:p>
      </dgm:t>
    </dgm:pt>
    <dgm:pt modelId="{1AD1F5ED-D446-48F7-818F-DAC3A7B1168D}" type="sibTrans" cxnId="{D77570D2-BDF7-40CF-9829-CDFA152A978C}">
      <dgm:prSet/>
      <dgm:spPr/>
      <dgm:t>
        <a:bodyPr/>
        <a:lstStyle/>
        <a:p>
          <a:endParaRPr lang="zh-CN" altLang="en-US"/>
        </a:p>
      </dgm:t>
    </dgm:pt>
    <dgm:pt modelId="{A7B5B35C-333A-4C19-AC55-687CB379C85C}">
      <dgm:prSet/>
      <dgm:spPr/>
      <dgm:t>
        <a:bodyPr/>
        <a:lstStyle/>
        <a:p>
          <a:r>
            <a:rPr lang="zh-CN" altLang="en-US" dirty="0"/>
            <a:t>财务部</a:t>
          </a:r>
        </a:p>
      </dgm:t>
    </dgm:pt>
    <dgm:pt modelId="{CEA7B091-9EDD-4155-B7C0-4EDB0B53CC55}" type="parTrans" cxnId="{B4CB15DA-4787-445C-956A-4EA4A6F7D214}">
      <dgm:prSet/>
      <dgm:spPr/>
      <dgm:t>
        <a:bodyPr/>
        <a:lstStyle/>
        <a:p>
          <a:endParaRPr lang="zh-CN" altLang="en-US"/>
        </a:p>
      </dgm:t>
    </dgm:pt>
    <dgm:pt modelId="{E7ABDAF9-B6C6-4F1A-AB34-FAC14463721C}" type="sibTrans" cxnId="{B4CB15DA-4787-445C-956A-4EA4A6F7D214}">
      <dgm:prSet/>
      <dgm:spPr/>
      <dgm:t>
        <a:bodyPr/>
        <a:lstStyle/>
        <a:p>
          <a:endParaRPr lang="zh-CN" altLang="en-US"/>
        </a:p>
      </dgm:t>
    </dgm:pt>
    <dgm:pt modelId="{A00AE952-4BEB-435B-8185-DA5FDD679264}">
      <dgm:prSet/>
      <dgm:spPr/>
      <dgm:t>
        <a:bodyPr/>
        <a:lstStyle/>
        <a:p>
          <a:r>
            <a:rPr lang="zh-CN" altLang="en-US" dirty="0"/>
            <a:t>国内营销部</a:t>
          </a:r>
          <a:endParaRPr lang="en-US" altLang="zh-CN" dirty="0"/>
        </a:p>
      </dgm:t>
    </dgm:pt>
    <dgm:pt modelId="{FA61DED6-B9A9-4831-9F3A-BAB9A74FBC6A}" type="parTrans" cxnId="{048B7A2F-941B-46C6-B236-31EEDFBA6DC5}">
      <dgm:prSet/>
      <dgm:spPr/>
      <dgm:t>
        <a:bodyPr/>
        <a:lstStyle/>
        <a:p>
          <a:endParaRPr lang="zh-CN" altLang="en-US"/>
        </a:p>
      </dgm:t>
    </dgm:pt>
    <dgm:pt modelId="{36D4F145-4F14-475F-AB5E-DB006F4DAB9E}" type="sibTrans" cxnId="{048B7A2F-941B-46C6-B236-31EEDFBA6DC5}">
      <dgm:prSet/>
      <dgm:spPr/>
      <dgm:t>
        <a:bodyPr/>
        <a:lstStyle/>
        <a:p>
          <a:endParaRPr lang="zh-CN" altLang="en-US"/>
        </a:p>
      </dgm:t>
    </dgm:pt>
    <dgm:pt modelId="{EDE955B5-498A-4F9E-B5D5-F42FC3731CD4}">
      <dgm:prSet/>
      <dgm:spPr/>
      <dgm:t>
        <a:bodyPr/>
        <a:lstStyle/>
        <a:p>
          <a:r>
            <a:rPr lang="zh-CN" altLang="en-US" dirty="0"/>
            <a:t>销售部</a:t>
          </a:r>
          <a:endParaRPr lang="en-US" altLang="zh-CN" dirty="0"/>
        </a:p>
      </dgm:t>
    </dgm:pt>
    <dgm:pt modelId="{C8FFCCB1-3903-4793-9DA1-606CE62ACA8B}" type="parTrans" cxnId="{DFA9ECD6-20AA-4913-8357-BE82D65E003F}">
      <dgm:prSet/>
      <dgm:spPr/>
      <dgm:t>
        <a:bodyPr/>
        <a:lstStyle/>
        <a:p>
          <a:endParaRPr lang="zh-CN" altLang="en-US"/>
        </a:p>
      </dgm:t>
    </dgm:pt>
    <dgm:pt modelId="{436A90AA-EECE-4EF3-9AD4-68D93D36B171}" type="sibTrans" cxnId="{DFA9ECD6-20AA-4913-8357-BE82D65E003F}">
      <dgm:prSet/>
      <dgm:spPr/>
      <dgm:t>
        <a:bodyPr/>
        <a:lstStyle/>
        <a:p>
          <a:endParaRPr lang="zh-CN" altLang="en-US"/>
        </a:p>
      </dgm:t>
    </dgm:pt>
    <dgm:pt modelId="{6866C605-003B-4BAD-A949-4DDEAA5A3C9D}">
      <dgm:prSet/>
      <dgm:spPr/>
      <dgm:t>
        <a:bodyPr/>
        <a:lstStyle/>
        <a:p>
          <a:r>
            <a:rPr lang="zh-CN" altLang="en-US" dirty="0"/>
            <a:t>客服部</a:t>
          </a:r>
          <a:endParaRPr lang="en-US" altLang="zh-CN" dirty="0"/>
        </a:p>
      </dgm:t>
    </dgm:pt>
    <dgm:pt modelId="{ACD1AC88-1ACA-481F-9902-F82BF58A5926}" type="parTrans" cxnId="{017C8705-6BC2-4CA9-97A3-201C87A66403}">
      <dgm:prSet/>
      <dgm:spPr/>
      <dgm:t>
        <a:bodyPr/>
        <a:lstStyle/>
        <a:p>
          <a:endParaRPr lang="zh-CN" altLang="en-US"/>
        </a:p>
      </dgm:t>
    </dgm:pt>
    <dgm:pt modelId="{51821533-ECF0-4EF9-9093-4D5A1CB45B7E}" type="sibTrans" cxnId="{017C8705-6BC2-4CA9-97A3-201C87A66403}">
      <dgm:prSet/>
      <dgm:spPr/>
      <dgm:t>
        <a:bodyPr/>
        <a:lstStyle/>
        <a:p>
          <a:endParaRPr lang="zh-CN" altLang="en-US"/>
        </a:p>
      </dgm:t>
    </dgm:pt>
    <dgm:pt modelId="{C6F98BC0-7686-4F08-87E9-D767F1AB82CA}">
      <dgm:prSet/>
      <dgm:spPr/>
      <dgm:t>
        <a:bodyPr/>
        <a:lstStyle/>
        <a:p>
          <a:r>
            <a:rPr lang="zh-CN" altLang="en-US" dirty="0"/>
            <a:t>海外营销</a:t>
          </a:r>
          <a:endParaRPr lang="en-US" altLang="zh-CN" dirty="0"/>
        </a:p>
      </dgm:t>
    </dgm:pt>
    <dgm:pt modelId="{3A5498A1-AA03-41FD-97EE-5E63C319A87B}" type="parTrans" cxnId="{9B316293-48F2-4955-9FC5-89F7FC400EF0}">
      <dgm:prSet/>
      <dgm:spPr/>
      <dgm:t>
        <a:bodyPr/>
        <a:lstStyle/>
        <a:p>
          <a:endParaRPr lang="zh-CN" altLang="en-US"/>
        </a:p>
      </dgm:t>
    </dgm:pt>
    <dgm:pt modelId="{571EE47F-E23B-468C-A079-8BBACCF0499C}" type="sibTrans" cxnId="{9B316293-48F2-4955-9FC5-89F7FC400EF0}">
      <dgm:prSet/>
      <dgm:spPr/>
      <dgm:t>
        <a:bodyPr/>
        <a:lstStyle/>
        <a:p>
          <a:endParaRPr lang="zh-CN" altLang="en-US"/>
        </a:p>
      </dgm:t>
    </dgm:pt>
    <dgm:pt modelId="{F5DE5AE6-B540-41EB-A202-8F89991BD35A}">
      <dgm:prSet/>
      <dgm:spPr/>
      <dgm:t>
        <a:bodyPr/>
        <a:lstStyle/>
        <a:p>
          <a:r>
            <a:rPr lang="zh-CN" altLang="en-US" dirty="0"/>
            <a:t>研发中心及技术服务</a:t>
          </a:r>
        </a:p>
      </dgm:t>
    </dgm:pt>
    <dgm:pt modelId="{6CB65F62-9F69-44C8-BD12-ED721F77B2A2}" type="parTrans" cxnId="{4B4651D6-0B87-4831-AAB1-1976380B3DA8}">
      <dgm:prSet/>
      <dgm:spPr/>
      <dgm:t>
        <a:bodyPr/>
        <a:lstStyle/>
        <a:p>
          <a:endParaRPr lang="zh-CN" altLang="en-US"/>
        </a:p>
      </dgm:t>
    </dgm:pt>
    <dgm:pt modelId="{35A2C03E-568F-4ABC-A8B0-92A1A73F36E4}" type="sibTrans" cxnId="{4B4651D6-0B87-4831-AAB1-1976380B3DA8}">
      <dgm:prSet/>
      <dgm:spPr/>
      <dgm:t>
        <a:bodyPr/>
        <a:lstStyle/>
        <a:p>
          <a:endParaRPr lang="zh-CN" altLang="en-US"/>
        </a:p>
      </dgm:t>
    </dgm:pt>
    <dgm:pt modelId="{D1B611CC-16E7-4CE6-8374-E4E8C9CA3A5C}" type="pres">
      <dgm:prSet presAssocID="{C437075B-AC4B-4DD2-88AE-958E30AE8D7B}" presName="hierChild1" presStyleCnt="0">
        <dgm:presLayoutVars>
          <dgm:orgChart val="1"/>
          <dgm:chPref val="1"/>
          <dgm:dir/>
          <dgm:animOne val="branch"/>
          <dgm:animLvl val="lvl"/>
          <dgm:resizeHandles/>
        </dgm:presLayoutVars>
      </dgm:prSet>
      <dgm:spPr/>
      <dgm:t>
        <a:bodyPr/>
        <a:lstStyle/>
        <a:p>
          <a:endParaRPr lang="zh-CN" altLang="en-US"/>
        </a:p>
      </dgm:t>
    </dgm:pt>
    <dgm:pt modelId="{43932330-03BA-4BD5-ABC1-F3B6BC45B586}" type="pres">
      <dgm:prSet presAssocID="{0942A1FA-26A7-4B4E-84CC-942AF5CF8651}" presName="hierRoot1" presStyleCnt="0">
        <dgm:presLayoutVars>
          <dgm:hierBranch val="init"/>
        </dgm:presLayoutVars>
      </dgm:prSet>
      <dgm:spPr/>
    </dgm:pt>
    <dgm:pt modelId="{E01EC6C8-AB5A-4194-A7A7-65B90AFC77E3}" type="pres">
      <dgm:prSet presAssocID="{0942A1FA-26A7-4B4E-84CC-942AF5CF8651}" presName="rootComposite1" presStyleCnt="0"/>
      <dgm:spPr/>
    </dgm:pt>
    <dgm:pt modelId="{E7ED7C43-856A-46FF-A8EB-FAE651F65D0D}" type="pres">
      <dgm:prSet presAssocID="{0942A1FA-26A7-4B4E-84CC-942AF5CF8651}" presName="rootText1" presStyleLbl="node0" presStyleIdx="0" presStyleCnt="1">
        <dgm:presLayoutVars>
          <dgm:chPref val="3"/>
        </dgm:presLayoutVars>
      </dgm:prSet>
      <dgm:spPr/>
      <dgm:t>
        <a:bodyPr/>
        <a:lstStyle/>
        <a:p>
          <a:endParaRPr lang="zh-CN" altLang="en-US"/>
        </a:p>
      </dgm:t>
    </dgm:pt>
    <dgm:pt modelId="{76E855EB-9836-401B-AD1C-9717BC81B8DE}" type="pres">
      <dgm:prSet presAssocID="{0942A1FA-26A7-4B4E-84CC-942AF5CF8651}" presName="rootConnector1" presStyleLbl="node1" presStyleIdx="0" presStyleCnt="0"/>
      <dgm:spPr/>
      <dgm:t>
        <a:bodyPr/>
        <a:lstStyle/>
        <a:p>
          <a:endParaRPr lang="zh-CN" altLang="en-US"/>
        </a:p>
      </dgm:t>
    </dgm:pt>
    <dgm:pt modelId="{A048F248-9C61-48D7-A9DE-E7FC4A8FF00E}" type="pres">
      <dgm:prSet presAssocID="{0942A1FA-26A7-4B4E-84CC-942AF5CF8651}" presName="hierChild2" presStyleCnt="0"/>
      <dgm:spPr/>
    </dgm:pt>
    <dgm:pt modelId="{006BBD24-86E9-4F85-936A-4C00139FE9AE}" type="pres">
      <dgm:prSet presAssocID="{40C4A76F-EC26-4A63-980E-8D03ABD5B58B}" presName="Name37" presStyleLbl="parChTrans1D2" presStyleIdx="0" presStyleCnt="5"/>
      <dgm:spPr/>
      <dgm:t>
        <a:bodyPr/>
        <a:lstStyle/>
        <a:p>
          <a:endParaRPr lang="zh-CN" altLang="en-US"/>
        </a:p>
      </dgm:t>
    </dgm:pt>
    <dgm:pt modelId="{052683F2-6AFC-4E32-AC6E-0D6DFA79C43A}" type="pres">
      <dgm:prSet presAssocID="{C4AC1F8B-DF31-458E-938C-E855BBAD665E}" presName="hierRoot2" presStyleCnt="0">
        <dgm:presLayoutVars>
          <dgm:hierBranch/>
        </dgm:presLayoutVars>
      </dgm:prSet>
      <dgm:spPr/>
    </dgm:pt>
    <dgm:pt modelId="{3BE8E90B-17D2-4882-B7C4-7712E48BDAC4}" type="pres">
      <dgm:prSet presAssocID="{C4AC1F8B-DF31-458E-938C-E855BBAD665E}" presName="rootComposite" presStyleCnt="0"/>
      <dgm:spPr/>
    </dgm:pt>
    <dgm:pt modelId="{09A6093B-B80C-4352-BA14-4D2312212214}" type="pres">
      <dgm:prSet presAssocID="{C4AC1F8B-DF31-458E-938C-E855BBAD665E}" presName="rootText" presStyleLbl="node2" presStyleIdx="0" presStyleCnt="4">
        <dgm:presLayoutVars>
          <dgm:chPref val="3"/>
        </dgm:presLayoutVars>
      </dgm:prSet>
      <dgm:spPr/>
      <dgm:t>
        <a:bodyPr/>
        <a:lstStyle/>
        <a:p>
          <a:endParaRPr lang="zh-CN" altLang="en-US"/>
        </a:p>
      </dgm:t>
    </dgm:pt>
    <dgm:pt modelId="{D450A7B0-7514-4537-9290-1331A44C1EDE}" type="pres">
      <dgm:prSet presAssocID="{C4AC1F8B-DF31-458E-938C-E855BBAD665E}" presName="rootConnector" presStyleLbl="node2" presStyleIdx="0" presStyleCnt="4"/>
      <dgm:spPr/>
      <dgm:t>
        <a:bodyPr/>
        <a:lstStyle/>
        <a:p>
          <a:endParaRPr lang="zh-CN" altLang="en-US"/>
        </a:p>
      </dgm:t>
    </dgm:pt>
    <dgm:pt modelId="{BF4CFA94-CB03-42DE-A5E4-12EB71A9906F}" type="pres">
      <dgm:prSet presAssocID="{C4AC1F8B-DF31-458E-938C-E855BBAD665E}" presName="hierChild4" presStyleCnt="0"/>
      <dgm:spPr/>
    </dgm:pt>
    <dgm:pt modelId="{0D8BBF9C-0978-4B11-8BFE-18EDFE34E813}" type="pres">
      <dgm:prSet presAssocID="{C4AC1F8B-DF31-458E-938C-E855BBAD665E}" presName="hierChild5" presStyleCnt="0"/>
      <dgm:spPr/>
    </dgm:pt>
    <dgm:pt modelId="{8F477FF3-CBEA-443E-84B6-6D3090DFA1AF}" type="pres">
      <dgm:prSet presAssocID="{B60CE3C4-78B0-423D-9B4E-B25BB6B388AC}" presName="Name37" presStyleLbl="parChTrans1D2" presStyleIdx="1" presStyleCnt="5"/>
      <dgm:spPr/>
      <dgm:t>
        <a:bodyPr/>
        <a:lstStyle/>
        <a:p>
          <a:endParaRPr lang="zh-CN" altLang="en-US"/>
        </a:p>
      </dgm:t>
    </dgm:pt>
    <dgm:pt modelId="{5C72A97F-3558-4526-A11B-FC7ADA5F237F}" type="pres">
      <dgm:prSet presAssocID="{AD383D89-A571-4823-8A6D-20A565065C51}" presName="hierRoot2" presStyleCnt="0">
        <dgm:presLayoutVars>
          <dgm:hierBranch/>
        </dgm:presLayoutVars>
      </dgm:prSet>
      <dgm:spPr/>
    </dgm:pt>
    <dgm:pt modelId="{3460ED4A-ECB7-4509-A42C-32ED0619CE51}" type="pres">
      <dgm:prSet presAssocID="{AD383D89-A571-4823-8A6D-20A565065C51}" presName="rootComposite" presStyleCnt="0"/>
      <dgm:spPr/>
    </dgm:pt>
    <dgm:pt modelId="{82949349-A13A-4035-9F60-C097B1F41319}" type="pres">
      <dgm:prSet presAssocID="{AD383D89-A571-4823-8A6D-20A565065C51}" presName="rootText" presStyleLbl="node2" presStyleIdx="1" presStyleCnt="4" custScaleX="135948">
        <dgm:presLayoutVars>
          <dgm:chPref val="3"/>
        </dgm:presLayoutVars>
      </dgm:prSet>
      <dgm:spPr/>
      <dgm:t>
        <a:bodyPr/>
        <a:lstStyle/>
        <a:p>
          <a:endParaRPr lang="zh-CN" altLang="en-US"/>
        </a:p>
      </dgm:t>
    </dgm:pt>
    <dgm:pt modelId="{790F7A36-1B7E-4F3A-BA93-AB25BB89BC7A}" type="pres">
      <dgm:prSet presAssocID="{AD383D89-A571-4823-8A6D-20A565065C51}" presName="rootConnector" presStyleLbl="node2" presStyleIdx="1" presStyleCnt="4"/>
      <dgm:spPr/>
      <dgm:t>
        <a:bodyPr/>
        <a:lstStyle/>
        <a:p>
          <a:endParaRPr lang="zh-CN" altLang="en-US"/>
        </a:p>
      </dgm:t>
    </dgm:pt>
    <dgm:pt modelId="{F0363590-B998-480F-BBC1-A6CFCABC40FF}" type="pres">
      <dgm:prSet presAssocID="{AD383D89-A571-4823-8A6D-20A565065C51}" presName="hierChild4" presStyleCnt="0"/>
      <dgm:spPr/>
    </dgm:pt>
    <dgm:pt modelId="{6D368185-CDF9-447C-A777-DAFC480802B9}" type="pres">
      <dgm:prSet presAssocID="{AD383D89-A571-4823-8A6D-20A565065C51}" presName="hierChild5" presStyleCnt="0"/>
      <dgm:spPr/>
    </dgm:pt>
    <dgm:pt modelId="{BFEF07B1-4AD7-4E71-927F-0A5A188AC747}" type="pres">
      <dgm:prSet presAssocID="{6B50BE47-FF75-452B-8595-313C282229C4}" presName="Name37" presStyleLbl="parChTrans1D2" presStyleIdx="2" presStyleCnt="5"/>
      <dgm:spPr/>
      <dgm:t>
        <a:bodyPr/>
        <a:lstStyle/>
        <a:p>
          <a:endParaRPr lang="zh-CN" altLang="en-US"/>
        </a:p>
      </dgm:t>
    </dgm:pt>
    <dgm:pt modelId="{30D66A3F-A210-4A6A-9340-AE0718A5D363}" type="pres">
      <dgm:prSet presAssocID="{41A2CC34-7AFC-4D8A-B336-F1F2D211D60D}" presName="hierRoot2" presStyleCnt="0">
        <dgm:presLayoutVars>
          <dgm:hierBranch/>
        </dgm:presLayoutVars>
      </dgm:prSet>
      <dgm:spPr/>
    </dgm:pt>
    <dgm:pt modelId="{AE48549E-FA38-423A-BE92-409E38437266}" type="pres">
      <dgm:prSet presAssocID="{41A2CC34-7AFC-4D8A-B336-F1F2D211D60D}" presName="rootComposite" presStyleCnt="0"/>
      <dgm:spPr/>
    </dgm:pt>
    <dgm:pt modelId="{493EBB52-A325-47CF-8258-4451D6457C0C}" type="pres">
      <dgm:prSet presAssocID="{41A2CC34-7AFC-4D8A-B336-F1F2D211D60D}" presName="rootText" presStyleLbl="node2" presStyleIdx="2" presStyleCnt="4">
        <dgm:presLayoutVars>
          <dgm:chPref val="3"/>
        </dgm:presLayoutVars>
      </dgm:prSet>
      <dgm:spPr/>
      <dgm:t>
        <a:bodyPr/>
        <a:lstStyle/>
        <a:p>
          <a:endParaRPr lang="zh-CN" altLang="en-US"/>
        </a:p>
      </dgm:t>
    </dgm:pt>
    <dgm:pt modelId="{1135F585-BDED-41BB-8F92-AF3D3FCD0370}" type="pres">
      <dgm:prSet presAssocID="{41A2CC34-7AFC-4D8A-B336-F1F2D211D60D}" presName="rootConnector" presStyleLbl="node2" presStyleIdx="2" presStyleCnt="4"/>
      <dgm:spPr/>
      <dgm:t>
        <a:bodyPr/>
        <a:lstStyle/>
        <a:p>
          <a:endParaRPr lang="zh-CN" altLang="en-US"/>
        </a:p>
      </dgm:t>
    </dgm:pt>
    <dgm:pt modelId="{2E4FD5E0-9CA3-4DD0-96EA-A0AF7FB4C253}" type="pres">
      <dgm:prSet presAssocID="{41A2CC34-7AFC-4D8A-B336-F1F2D211D60D}" presName="hierChild4" presStyleCnt="0"/>
      <dgm:spPr/>
    </dgm:pt>
    <dgm:pt modelId="{94771B7C-B9D0-40A3-A8DE-271FDB877E39}" type="pres">
      <dgm:prSet presAssocID="{E7D73B05-47E9-4FA4-81C6-CDB0B5B6C6BC}" presName="Name35" presStyleLbl="parChTrans1D3" presStyleIdx="0" presStyleCnt="8"/>
      <dgm:spPr/>
      <dgm:t>
        <a:bodyPr/>
        <a:lstStyle/>
        <a:p>
          <a:endParaRPr lang="zh-CN" altLang="en-US"/>
        </a:p>
      </dgm:t>
    </dgm:pt>
    <dgm:pt modelId="{2AC89CE1-67C2-4F82-9A16-BF0519255D96}" type="pres">
      <dgm:prSet presAssocID="{F88ED8E5-1BC4-4027-ADC4-376CFA9BA2E2}" presName="hierRoot2" presStyleCnt="0">
        <dgm:presLayoutVars>
          <dgm:hierBranch/>
        </dgm:presLayoutVars>
      </dgm:prSet>
      <dgm:spPr/>
    </dgm:pt>
    <dgm:pt modelId="{0B9FC059-DF67-4952-8F26-73A2F0DB40F6}" type="pres">
      <dgm:prSet presAssocID="{F88ED8E5-1BC4-4027-ADC4-376CFA9BA2E2}" presName="rootComposite" presStyleCnt="0"/>
      <dgm:spPr/>
    </dgm:pt>
    <dgm:pt modelId="{895A8795-DDDA-423D-8648-BDB401B00F52}" type="pres">
      <dgm:prSet presAssocID="{F88ED8E5-1BC4-4027-ADC4-376CFA9BA2E2}" presName="rootText" presStyleLbl="node3" presStyleIdx="0" presStyleCnt="8">
        <dgm:presLayoutVars>
          <dgm:chPref val="3"/>
        </dgm:presLayoutVars>
      </dgm:prSet>
      <dgm:spPr/>
      <dgm:t>
        <a:bodyPr/>
        <a:lstStyle/>
        <a:p>
          <a:endParaRPr lang="zh-CN" altLang="en-US"/>
        </a:p>
      </dgm:t>
    </dgm:pt>
    <dgm:pt modelId="{773CB5F5-2F5C-4173-BF11-CE5D4F17704E}" type="pres">
      <dgm:prSet presAssocID="{F88ED8E5-1BC4-4027-ADC4-376CFA9BA2E2}" presName="rootConnector" presStyleLbl="node3" presStyleIdx="0" presStyleCnt="8"/>
      <dgm:spPr/>
      <dgm:t>
        <a:bodyPr/>
        <a:lstStyle/>
        <a:p>
          <a:endParaRPr lang="zh-CN" altLang="en-US"/>
        </a:p>
      </dgm:t>
    </dgm:pt>
    <dgm:pt modelId="{9415E383-5B9C-423F-AE4A-6900A7E23AD5}" type="pres">
      <dgm:prSet presAssocID="{F88ED8E5-1BC4-4027-ADC4-376CFA9BA2E2}" presName="hierChild4" presStyleCnt="0"/>
      <dgm:spPr/>
    </dgm:pt>
    <dgm:pt modelId="{D49B052B-A308-4F4D-87B1-BC7AE8CE6021}" type="pres">
      <dgm:prSet presAssocID="{F88ED8E5-1BC4-4027-ADC4-376CFA9BA2E2}" presName="hierChild5" presStyleCnt="0"/>
      <dgm:spPr/>
    </dgm:pt>
    <dgm:pt modelId="{3918493B-E050-437F-BF85-05D3957E1D26}" type="pres">
      <dgm:prSet presAssocID="{73CC6F31-699D-400A-92A9-197C34CD321E}" presName="Name35" presStyleLbl="parChTrans1D3" presStyleIdx="1" presStyleCnt="8"/>
      <dgm:spPr/>
      <dgm:t>
        <a:bodyPr/>
        <a:lstStyle/>
        <a:p>
          <a:endParaRPr lang="zh-CN" altLang="en-US"/>
        </a:p>
      </dgm:t>
    </dgm:pt>
    <dgm:pt modelId="{93A10AD6-09FF-448F-817A-D39377D8227C}" type="pres">
      <dgm:prSet presAssocID="{0A1EF1E9-430A-4FDF-8675-3C03739CC0D3}" presName="hierRoot2" presStyleCnt="0">
        <dgm:presLayoutVars>
          <dgm:hierBranch/>
        </dgm:presLayoutVars>
      </dgm:prSet>
      <dgm:spPr/>
    </dgm:pt>
    <dgm:pt modelId="{0A076C50-2C1D-45A2-828F-4AA7D4374D5C}" type="pres">
      <dgm:prSet presAssocID="{0A1EF1E9-430A-4FDF-8675-3C03739CC0D3}" presName="rootComposite" presStyleCnt="0"/>
      <dgm:spPr/>
    </dgm:pt>
    <dgm:pt modelId="{A614FD40-EE58-4AA0-B752-7679006591EF}" type="pres">
      <dgm:prSet presAssocID="{0A1EF1E9-430A-4FDF-8675-3C03739CC0D3}" presName="rootText" presStyleLbl="node3" presStyleIdx="1" presStyleCnt="8">
        <dgm:presLayoutVars>
          <dgm:chPref val="3"/>
        </dgm:presLayoutVars>
      </dgm:prSet>
      <dgm:spPr/>
      <dgm:t>
        <a:bodyPr/>
        <a:lstStyle/>
        <a:p>
          <a:endParaRPr lang="zh-CN" altLang="en-US"/>
        </a:p>
      </dgm:t>
    </dgm:pt>
    <dgm:pt modelId="{55F327F5-A89A-4348-B178-A6285ED4666E}" type="pres">
      <dgm:prSet presAssocID="{0A1EF1E9-430A-4FDF-8675-3C03739CC0D3}" presName="rootConnector" presStyleLbl="node3" presStyleIdx="1" presStyleCnt="8"/>
      <dgm:spPr/>
      <dgm:t>
        <a:bodyPr/>
        <a:lstStyle/>
        <a:p>
          <a:endParaRPr lang="zh-CN" altLang="en-US"/>
        </a:p>
      </dgm:t>
    </dgm:pt>
    <dgm:pt modelId="{8B8F0862-4879-4CC2-A77E-ADABE5375862}" type="pres">
      <dgm:prSet presAssocID="{0A1EF1E9-430A-4FDF-8675-3C03739CC0D3}" presName="hierChild4" presStyleCnt="0"/>
      <dgm:spPr/>
    </dgm:pt>
    <dgm:pt modelId="{4A98C900-257E-43B3-9CCC-55AA8C41BC37}" type="pres">
      <dgm:prSet presAssocID="{0A1EF1E9-430A-4FDF-8675-3C03739CC0D3}" presName="hierChild5" presStyleCnt="0"/>
      <dgm:spPr/>
    </dgm:pt>
    <dgm:pt modelId="{BE26DE3E-1610-4A13-945A-6F81D6A96F44}" type="pres">
      <dgm:prSet presAssocID="{B7B56378-E9E0-4992-82BD-827993ABB048}" presName="Name35" presStyleLbl="parChTrans1D3" presStyleIdx="2" presStyleCnt="8"/>
      <dgm:spPr/>
      <dgm:t>
        <a:bodyPr/>
        <a:lstStyle/>
        <a:p>
          <a:endParaRPr lang="zh-CN" altLang="en-US"/>
        </a:p>
      </dgm:t>
    </dgm:pt>
    <dgm:pt modelId="{8F57536B-EB5B-405D-94ED-EB233AEC1B01}" type="pres">
      <dgm:prSet presAssocID="{76377D1C-90C2-493B-A0A9-1DE329F693BA}" presName="hierRoot2" presStyleCnt="0">
        <dgm:presLayoutVars>
          <dgm:hierBranch/>
        </dgm:presLayoutVars>
      </dgm:prSet>
      <dgm:spPr/>
    </dgm:pt>
    <dgm:pt modelId="{9ED7A14D-4523-4957-8A08-B2962D9B14E3}" type="pres">
      <dgm:prSet presAssocID="{76377D1C-90C2-493B-A0A9-1DE329F693BA}" presName="rootComposite" presStyleCnt="0"/>
      <dgm:spPr/>
    </dgm:pt>
    <dgm:pt modelId="{63D2EA07-F002-4B26-ABDA-6BE948B10836}" type="pres">
      <dgm:prSet presAssocID="{76377D1C-90C2-493B-A0A9-1DE329F693BA}" presName="rootText" presStyleLbl="node3" presStyleIdx="2" presStyleCnt="8">
        <dgm:presLayoutVars>
          <dgm:chPref val="3"/>
        </dgm:presLayoutVars>
      </dgm:prSet>
      <dgm:spPr/>
      <dgm:t>
        <a:bodyPr/>
        <a:lstStyle/>
        <a:p>
          <a:endParaRPr lang="zh-CN" altLang="en-US"/>
        </a:p>
      </dgm:t>
    </dgm:pt>
    <dgm:pt modelId="{0F291C80-5491-466A-9729-A258FCAEB4D7}" type="pres">
      <dgm:prSet presAssocID="{76377D1C-90C2-493B-A0A9-1DE329F693BA}" presName="rootConnector" presStyleLbl="node3" presStyleIdx="2" presStyleCnt="8"/>
      <dgm:spPr/>
      <dgm:t>
        <a:bodyPr/>
        <a:lstStyle/>
        <a:p>
          <a:endParaRPr lang="zh-CN" altLang="en-US"/>
        </a:p>
      </dgm:t>
    </dgm:pt>
    <dgm:pt modelId="{BE938FBE-032E-41AC-8436-93C7466783D4}" type="pres">
      <dgm:prSet presAssocID="{76377D1C-90C2-493B-A0A9-1DE329F693BA}" presName="hierChild4" presStyleCnt="0"/>
      <dgm:spPr/>
    </dgm:pt>
    <dgm:pt modelId="{B5E4B11B-C3BA-4CE0-9770-00E6A95BD609}" type="pres">
      <dgm:prSet presAssocID="{76377D1C-90C2-493B-A0A9-1DE329F693BA}" presName="hierChild5" presStyleCnt="0"/>
      <dgm:spPr/>
    </dgm:pt>
    <dgm:pt modelId="{F6E5AC36-9CAB-45FF-8852-FF8D675E2882}" type="pres">
      <dgm:prSet presAssocID="{2163C50D-D15B-4AB2-9B2B-BD12BD37C676}" presName="Name35" presStyleLbl="parChTrans1D3" presStyleIdx="3" presStyleCnt="8"/>
      <dgm:spPr/>
      <dgm:t>
        <a:bodyPr/>
        <a:lstStyle/>
        <a:p>
          <a:endParaRPr lang="zh-CN" altLang="en-US"/>
        </a:p>
      </dgm:t>
    </dgm:pt>
    <dgm:pt modelId="{38EEF5EA-B7CA-46B1-B577-DDB2CF3EECDB}" type="pres">
      <dgm:prSet presAssocID="{991DB1FC-6EC2-4BAD-B82A-BB434132A20A}" presName="hierRoot2" presStyleCnt="0">
        <dgm:presLayoutVars>
          <dgm:hierBranch/>
        </dgm:presLayoutVars>
      </dgm:prSet>
      <dgm:spPr/>
    </dgm:pt>
    <dgm:pt modelId="{3ADBCD33-57B4-43BE-860B-F99B3A42FD70}" type="pres">
      <dgm:prSet presAssocID="{991DB1FC-6EC2-4BAD-B82A-BB434132A20A}" presName="rootComposite" presStyleCnt="0"/>
      <dgm:spPr/>
    </dgm:pt>
    <dgm:pt modelId="{37925EE1-9E10-440C-9D9B-F7389DEFE9DA}" type="pres">
      <dgm:prSet presAssocID="{991DB1FC-6EC2-4BAD-B82A-BB434132A20A}" presName="rootText" presStyleLbl="node3" presStyleIdx="3" presStyleCnt="8">
        <dgm:presLayoutVars>
          <dgm:chPref val="3"/>
        </dgm:presLayoutVars>
      </dgm:prSet>
      <dgm:spPr/>
      <dgm:t>
        <a:bodyPr/>
        <a:lstStyle/>
        <a:p>
          <a:endParaRPr lang="zh-CN" altLang="en-US"/>
        </a:p>
      </dgm:t>
    </dgm:pt>
    <dgm:pt modelId="{D8AB3C63-D3B5-452B-A4F6-8060284FF0CE}" type="pres">
      <dgm:prSet presAssocID="{991DB1FC-6EC2-4BAD-B82A-BB434132A20A}" presName="rootConnector" presStyleLbl="node3" presStyleIdx="3" presStyleCnt="8"/>
      <dgm:spPr/>
      <dgm:t>
        <a:bodyPr/>
        <a:lstStyle/>
        <a:p>
          <a:endParaRPr lang="zh-CN" altLang="en-US"/>
        </a:p>
      </dgm:t>
    </dgm:pt>
    <dgm:pt modelId="{296FA26C-10F6-4308-A643-92FDADC53BA8}" type="pres">
      <dgm:prSet presAssocID="{991DB1FC-6EC2-4BAD-B82A-BB434132A20A}" presName="hierChild4" presStyleCnt="0"/>
      <dgm:spPr/>
    </dgm:pt>
    <dgm:pt modelId="{1F345999-568A-4E6A-85E8-23CF8B642FCE}" type="pres">
      <dgm:prSet presAssocID="{991DB1FC-6EC2-4BAD-B82A-BB434132A20A}" presName="hierChild5" presStyleCnt="0"/>
      <dgm:spPr/>
    </dgm:pt>
    <dgm:pt modelId="{6EA93DE3-040A-4FF5-904F-0782DC0E024D}" type="pres">
      <dgm:prSet presAssocID="{5CD5C0D3-9581-41C8-86CE-9D81CBF297C7}" presName="Name35" presStyleLbl="parChTrans1D3" presStyleIdx="4" presStyleCnt="8"/>
      <dgm:spPr/>
      <dgm:t>
        <a:bodyPr/>
        <a:lstStyle/>
        <a:p>
          <a:endParaRPr lang="zh-CN" altLang="en-US"/>
        </a:p>
      </dgm:t>
    </dgm:pt>
    <dgm:pt modelId="{E91B8C51-0571-4682-B66E-33C539D8E7C8}" type="pres">
      <dgm:prSet presAssocID="{687E70EC-99B0-4715-B6C2-9C02B2347F5E}" presName="hierRoot2" presStyleCnt="0">
        <dgm:presLayoutVars>
          <dgm:hierBranch/>
        </dgm:presLayoutVars>
      </dgm:prSet>
      <dgm:spPr/>
    </dgm:pt>
    <dgm:pt modelId="{7BFD9618-6763-4E49-ABD1-4562EA291A26}" type="pres">
      <dgm:prSet presAssocID="{687E70EC-99B0-4715-B6C2-9C02B2347F5E}" presName="rootComposite" presStyleCnt="0"/>
      <dgm:spPr/>
    </dgm:pt>
    <dgm:pt modelId="{9CEC498F-C4B7-489D-AC09-2B64CF610866}" type="pres">
      <dgm:prSet presAssocID="{687E70EC-99B0-4715-B6C2-9C02B2347F5E}" presName="rootText" presStyleLbl="node3" presStyleIdx="4" presStyleCnt="8">
        <dgm:presLayoutVars>
          <dgm:chPref val="3"/>
        </dgm:presLayoutVars>
      </dgm:prSet>
      <dgm:spPr/>
      <dgm:t>
        <a:bodyPr/>
        <a:lstStyle/>
        <a:p>
          <a:endParaRPr lang="zh-CN" altLang="en-US"/>
        </a:p>
      </dgm:t>
    </dgm:pt>
    <dgm:pt modelId="{DA9FA992-61B6-46BA-9A93-D373047CD6E3}" type="pres">
      <dgm:prSet presAssocID="{687E70EC-99B0-4715-B6C2-9C02B2347F5E}" presName="rootConnector" presStyleLbl="node3" presStyleIdx="4" presStyleCnt="8"/>
      <dgm:spPr/>
      <dgm:t>
        <a:bodyPr/>
        <a:lstStyle/>
        <a:p>
          <a:endParaRPr lang="zh-CN" altLang="en-US"/>
        </a:p>
      </dgm:t>
    </dgm:pt>
    <dgm:pt modelId="{ECEA99AA-0959-47FE-A024-2DE7399A1C21}" type="pres">
      <dgm:prSet presAssocID="{687E70EC-99B0-4715-B6C2-9C02B2347F5E}" presName="hierChild4" presStyleCnt="0"/>
      <dgm:spPr/>
    </dgm:pt>
    <dgm:pt modelId="{0772E544-544E-4150-8300-EE9F01825A5C}" type="pres">
      <dgm:prSet presAssocID="{687E70EC-99B0-4715-B6C2-9C02B2347F5E}" presName="hierChild5" presStyleCnt="0"/>
      <dgm:spPr/>
    </dgm:pt>
    <dgm:pt modelId="{E4F622F1-2125-4174-ABDF-B227807DB484}" type="pres">
      <dgm:prSet presAssocID="{41A2CC34-7AFC-4D8A-B336-F1F2D211D60D}" presName="hierChild5" presStyleCnt="0"/>
      <dgm:spPr/>
    </dgm:pt>
    <dgm:pt modelId="{43FD7294-AD31-4B74-AF4F-483DD825C518}" type="pres">
      <dgm:prSet presAssocID="{6CB65F62-9F69-44C8-BD12-ED721F77B2A2}" presName="Name37" presStyleLbl="parChTrans1D2" presStyleIdx="3" presStyleCnt="5"/>
      <dgm:spPr/>
      <dgm:t>
        <a:bodyPr/>
        <a:lstStyle/>
        <a:p>
          <a:endParaRPr lang="zh-CN" altLang="en-US"/>
        </a:p>
      </dgm:t>
    </dgm:pt>
    <dgm:pt modelId="{ACFBBA93-9EFE-4781-B1C7-CB0C59267751}" type="pres">
      <dgm:prSet presAssocID="{F5DE5AE6-B540-41EB-A202-8F89991BD35A}" presName="hierRoot2" presStyleCnt="0">
        <dgm:presLayoutVars>
          <dgm:hierBranch val="init"/>
        </dgm:presLayoutVars>
      </dgm:prSet>
      <dgm:spPr/>
    </dgm:pt>
    <dgm:pt modelId="{F2E669D1-F5AC-4CF7-8420-95D943855657}" type="pres">
      <dgm:prSet presAssocID="{F5DE5AE6-B540-41EB-A202-8F89991BD35A}" presName="rootComposite" presStyleCnt="0"/>
      <dgm:spPr/>
    </dgm:pt>
    <dgm:pt modelId="{5ACEBD4E-198C-4AB9-BF07-B8AE33017BE5}" type="pres">
      <dgm:prSet presAssocID="{F5DE5AE6-B540-41EB-A202-8F89991BD35A}" presName="rootText" presStyleLbl="node2" presStyleIdx="3" presStyleCnt="4" custScaleX="131581">
        <dgm:presLayoutVars>
          <dgm:chPref val="3"/>
        </dgm:presLayoutVars>
      </dgm:prSet>
      <dgm:spPr/>
      <dgm:t>
        <a:bodyPr/>
        <a:lstStyle/>
        <a:p>
          <a:endParaRPr lang="zh-CN" altLang="en-US"/>
        </a:p>
      </dgm:t>
    </dgm:pt>
    <dgm:pt modelId="{EE680293-D574-4467-805B-9F3589C45B4F}" type="pres">
      <dgm:prSet presAssocID="{F5DE5AE6-B540-41EB-A202-8F89991BD35A}" presName="rootConnector" presStyleLbl="node2" presStyleIdx="3" presStyleCnt="4"/>
      <dgm:spPr/>
      <dgm:t>
        <a:bodyPr/>
        <a:lstStyle/>
        <a:p>
          <a:endParaRPr lang="zh-CN" altLang="en-US"/>
        </a:p>
      </dgm:t>
    </dgm:pt>
    <dgm:pt modelId="{28BB637D-54C5-4EFC-89F6-2CCC10A2FA21}" type="pres">
      <dgm:prSet presAssocID="{F5DE5AE6-B540-41EB-A202-8F89991BD35A}" presName="hierChild4" presStyleCnt="0"/>
      <dgm:spPr/>
    </dgm:pt>
    <dgm:pt modelId="{2BBF8156-1144-4DC2-8EC9-3061F83C5FC0}" type="pres">
      <dgm:prSet presAssocID="{F5DE5AE6-B540-41EB-A202-8F89991BD35A}" presName="hierChild5" presStyleCnt="0"/>
      <dgm:spPr/>
    </dgm:pt>
    <dgm:pt modelId="{D5326341-82DD-4689-8D22-8FB7C457BEC6}" type="pres">
      <dgm:prSet presAssocID="{0942A1FA-26A7-4B4E-84CC-942AF5CF8651}" presName="hierChild3" presStyleCnt="0"/>
      <dgm:spPr/>
    </dgm:pt>
    <dgm:pt modelId="{F3A96460-EB1B-4BA2-9835-8077F5BA8408}" type="pres">
      <dgm:prSet presAssocID="{AE15E36E-4E15-4A8C-B30C-78F703052A52}" presName="Name111" presStyleLbl="parChTrans1D2" presStyleIdx="4" presStyleCnt="5"/>
      <dgm:spPr/>
      <dgm:t>
        <a:bodyPr/>
        <a:lstStyle/>
        <a:p>
          <a:endParaRPr lang="zh-CN" altLang="en-US"/>
        </a:p>
      </dgm:t>
    </dgm:pt>
    <dgm:pt modelId="{4E17DD78-00A3-4FDD-8CF7-E65153697B6B}" type="pres">
      <dgm:prSet presAssocID="{E97D0D8D-4FC3-48CB-A69B-7352E8A8686E}" presName="hierRoot3" presStyleCnt="0">
        <dgm:presLayoutVars>
          <dgm:hierBranch val="init"/>
        </dgm:presLayoutVars>
      </dgm:prSet>
      <dgm:spPr/>
    </dgm:pt>
    <dgm:pt modelId="{F41A352E-998A-47B5-816C-4759F91E234D}" type="pres">
      <dgm:prSet presAssocID="{E97D0D8D-4FC3-48CB-A69B-7352E8A8686E}" presName="rootComposite3" presStyleCnt="0"/>
      <dgm:spPr/>
    </dgm:pt>
    <dgm:pt modelId="{ADDCA7A6-48FE-4B9B-8D9B-274EEEC3B8D1}" type="pres">
      <dgm:prSet presAssocID="{E97D0D8D-4FC3-48CB-A69B-7352E8A8686E}" presName="rootText3" presStyleLbl="asst1" presStyleIdx="0" presStyleCnt="1" custScaleX="187157">
        <dgm:presLayoutVars>
          <dgm:chPref val="3"/>
        </dgm:presLayoutVars>
      </dgm:prSet>
      <dgm:spPr/>
      <dgm:t>
        <a:bodyPr/>
        <a:lstStyle/>
        <a:p>
          <a:endParaRPr lang="zh-CN" altLang="en-US"/>
        </a:p>
      </dgm:t>
    </dgm:pt>
    <dgm:pt modelId="{5ACC6821-F0B2-4FE8-B4B5-157DC674CADE}" type="pres">
      <dgm:prSet presAssocID="{E97D0D8D-4FC3-48CB-A69B-7352E8A8686E}" presName="rootConnector3" presStyleLbl="asst1" presStyleIdx="0" presStyleCnt="1"/>
      <dgm:spPr/>
      <dgm:t>
        <a:bodyPr/>
        <a:lstStyle/>
        <a:p>
          <a:endParaRPr lang="zh-CN" altLang="en-US"/>
        </a:p>
      </dgm:t>
    </dgm:pt>
    <dgm:pt modelId="{BE21AFED-D855-4A00-822F-13BBB70FF2EA}" type="pres">
      <dgm:prSet presAssocID="{E97D0D8D-4FC3-48CB-A69B-7352E8A8686E}" presName="hierChild6" presStyleCnt="0"/>
      <dgm:spPr/>
    </dgm:pt>
    <dgm:pt modelId="{923BFDB5-F695-427F-9995-C57DA3048E5A}" type="pres">
      <dgm:prSet presAssocID="{CEA7B091-9EDD-4155-B7C0-4EDB0B53CC55}" presName="Name37" presStyleLbl="parChTrans1D3" presStyleIdx="5" presStyleCnt="8"/>
      <dgm:spPr/>
      <dgm:t>
        <a:bodyPr/>
        <a:lstStyle/>
        <a:p>
          <a:endParaRPr lang="zh-CN" altLang="en-US"/>
        </a:p>
      </dgm:t>
    </dgm:pt>
    <dgm:pt modelId="{1F54B0BD-1CC1-43FE-974B-1989C309F8E8}" type="pres">
      <dgm:prSet presAssocID="{A7B5B35C-333A-4C19-AC55-687CB379C85C}" presName="hierRoot2" presStyleCnt="0">
        <dgm:presLayoutVars>
          <dgm:hierBranch val="init"/>
        </dgm:presLayoutVars>
      </dgm:prSet>
      <dgm:spPr/>
    </dgm:pt>
    <dgm:pt modelId="{422F6956-71C3-410C-9DF9-D503AC979D50}" type="pres">
      <dgm:prSet presAssocID="{A7B5B35C-333A-4C19-AC55-687CB379C85C}" presName="rootComposite" presStyleCnt="0"/>
      <dgm:spPr/>
    </dgm:pt>
    <dgm:pt modelId="{442A7E2B-5AB1-4591-A488-B12B153D5DC5}" type="pres">
      <dgm:prSet presAssocID="{A7B5B35C-333A-4C19-AC55-687CB379C85C}" presName="rootText" presStyleLbl="node3" presStyleIdx="5" presStyleCnt="8">
        <dgm:presLayoutVars>
          <dgm:chPref val="3"/>
        </dgm:presLayoutVars>
      </dgm:prSet>
      <dgm:spPr/>
      <dgm:t>
        <a:bodyPr/>
        <a:lstStyle/>
        <a:p>
          <a:endParaRPr lang="zh-CN" altLang="en-US"/>
        </a:p>
      </dgm:t>
    </dgm:pt>
    <dgm:pt modelId="{75EC4C7F-FC40-4BE5-AAB0-51267FDCC6A9}" type="pres">
      <dgm:prSet presAssocID="{A7B5B35C-333A-4C19-AC55-687CB379C85C}" presName="rootConnector" presStyleLbl="node3" presStyleIdx="5" presStyleCnt="8"/>
      <dgm:spPr/>
      <dgm:t>
        <a:bodyPr/>
        <a:lstStyle/>
        <a:p>
          <a:endParaRPr lang="zh-CN" altLang="en-US"/>
        </a:p>
      </dgm:t>
    </dgm:pt>
    <dgm:pt modelId="{FA0D92E1-DE51-48D9-9F26-CBAC105479DE}" type="pres">
      <dgm:prSet presAssocID="{A7B5B35C-333A-4C19-AC55-687CB379C85C}" presName="hierChild4" presStyleCnt="0"/>
      <dgm:spPr/>
    </dgm:pt>
    <dgm:pt modelId="{60112B08-0376-4301-BC2D-AE80729CB45D}" type="pres">
      <dgm:prSet presAssocID="{A7B5B35C-333A-4C19-AC55-687CB379C85C}" presName="hierChild5" presStyleCnt="0"/>
      <dgm:spPr/>
    </dgm:pt>
    <dgm:pt modelId="{7B47C4ED-DD18-436A-AFD8-60CFB82C9523}" type="pres">
      <dgm:prSet presAssocID="{3A5498A1-AA03-41FD-97EE-5E63C319A87B}" presName="Name37" presStyleLbl="parChTrans1D3" presStyleIdx="6" presStyleCnt="8"/>
      <dgm:spPr/>
      <dgm:t>
        <a:bodyPr/>
        <a:lstStyle/>
        <a:p>
          <a:endParaRPr lang="zh-CN" altLang="en-US"/>
        </a:p>
      </dgm:t>
    </dgm:pt>
    <dgm:pt modelId="{7A635F55-0C50-4557-9D0A-07B20E521355}" type="pres">
      <dgm:prSet presAssocID="{C6F98BC0-7686-4F08-87E9-D767F1AB82CA}" presName="hierRoot2" presStyleCnt="0">
        <dgm:presLayoutVars>
          <dgm:hierBranch val="init"/>
        </dgm:presLayoutVars>
      </dgm:prSet>
      <dgm:spPr/>
    </dgm:pt>
    <dgm:pt modelId="{1A397D0B-C936-432E-A2D8-F1D0E31B4C4D}" type="pres">
      <dgm:prSet presAssocID="{C6F98BC0-7686-4F08-87E9-D767F1AB82CA}" presName="rootComposite" presStyleCnt="0"/>
      <dgm:spPr/>
    </dgm:pt>
    <dgm:pt modelId="{4B3E28CA-F028-434E-8390-5FA067FBDFAF}" type="pres">
      <dgm:prSet presAssocID="{C6F98BC0-7686-4F08-87E9-D767F1AB82CA}" presName="rootText" presStyleLbl="node3" presStyleIdx="6" presStyleCnt="8" custScaleX="119841">
        <dgm:presLayoutVars>
          <dgm:chPref val="3"/>
        </dgm:presLayoutVars>
      </dgm:prSet>
      <dgm:spPr/>
      <dgm:t>
        <a:bodyPr/>
        <a:lstStyle/>
        <a:p>
          <a:endParaRPr lang="zh-CN" altLang="en-US"/>
        </a:p>
      </dgm:t>
    </dgm:pt>
    <dgm:pt modelId="{4251CD1B-2076-4ABC-8AF5-FF396E1BBC4F}" type="pres">
      <dgm:prSet presAssocID="{C6F98BC0-7686-4F08-87E9-D767F1AB82CA}" presName="rootConnector" presStyleLbl="node3" presStyleIdx="6" presStyleCnt="8"/>
      <dgm:spPr/>
      <dgm:t>
        <a:bodyPr/>
        <a:lstStyle/>
        <a:p>
          <a:endParaRPr lang="zh-CN" altLang="en-US"/>
        </a:p>
      </dgm:t>
    </dgm:pt>
    <dgm:pt modelId="{57F3ABD8-DFDE-4F89-AB8D-535E31ED0F5E}" type="pres">
      <dgm:prSet presAssocID="{C6F98BC0-7686-4F08-87E9-D767F1AB82CA}" presName="hierChild4" presStyleCnt="0"/>
      <dgm:spPr/>
    </dgm:pt>
    <dgm:pt modelId="{D005F43B-9921-41C9-BFFA-DE807101576E}" type="pres">
      <dgm:prSet presAssocID="{C6F98BC0-7686-4F08-87E9-D767F1AB82CA}" presName="hierChild5" presStyleCnt="0"/>
      <dgm:spPr/>
    </dgm:pt>
    <dgm:pt modelId="{00A10FAE-F5E6-4931-817F-A90E8636CB71}" type="pres">
      <dgm:prSet presAssocID="{FA61DED6-B9A9-4831-9F3A-BAB9A74FBC6A}" presName="Name37" presStyleLbl="parChTrans1D3" presStyleIdx="7" presStyleCnt="8"/>
      <dgm:spPr/>
      <dgm:t>
        <a:bodyPr/>
        <a:lstStyle/>
        <a:p>
          <a:endParaRPr lang="zh-CN" altLang="en-US"/>
        </a:p>
      </dgm:t>
    </dgm:pt>
    <dgm:pt modelId="{0081CC1E-B68A-4E1A-83FE-F5A35FE46514}" type="pres">
      <dgm:prSet presAssocID="{A00AE952-4BEB-435B-8185-DA5FDD679264}" presName="hierRoot2" presStyleCnt="0">
        <dgm:presLayoutVars>
          <dgm:hierBranch/>
        </dgm:presLayoutVars>
      </dgm:prSet>
      <dgm:spPr/>
    </dgm:pt>
    <dgm:pt modelId="{665D5E11-0585-4059-A086-9DE45900025E}" type="pres">
      <dgm:prSet presAssocID="{A00AE952-4BEB-435B-8185-DA5FDD679264}" presName="rootComposite" presStyleCnt="0"/>
      <dgm:spPr/>
    </dgm:pt>
    <dgm:pt modelId="{CF3E00AB-1543-4795-BD70-AFD6469CC0F4}" type="pres">
      <dgm:prSet presAssocID="{A00AE952-4BEB-435B-8185-DA5FDD679264}" presName="rootText" presStyleLbl="node3" presStyleIdx="7" presStyleCnt="8">
        <dgm:presLayoutVars>
          <dgm:chPref val="3"/>
        </dgm:presLayoutVars>
      </dgm:prSet>
      <dgm:spPr/>
      <dgm:t>
        <a:bodyPr/>
        <a:lstStyle/>
        <a:p>
          <a:endParaRPr lang="zh-CN" altLang="en-US"/>
        </a:p>
      </dgm:t>
    </dgm:pt>
    <dgm:pt modelId="{B3C22167-A2F0-4C26-95A5-D9A778E1A61C}" type="pres">
      <dgm:prSet presAssocID="{A00AE952-4BEB-435B-8185-DA5FDD679264}" presName="rootConnector" presStyleLbl="node3" presStyleIdx="7" presStyleCnt="8"/>
      <dgm:spPr/>
      <dgm:t>
        <a:bodyPr/>
        <a:lstStyle/>
        <a:p>
          <a:endParaRPr lang="zh-CN" altLang="en-US"/>
        </a:p>
      </dgm:t>
    </dgm:pt>
    <dgm:pt modelId="{F8116241-212B-4A46-A36D-1AAFE807A75B}" type="pres">
      <dgm:prSet presAssocID="{A00AE952-4BEB-435B-8185-DA5FDD679264}" presName="hierChild4" presStyleCnt="0"/>
      <dgm:spPr/>
    </dgm:pt>
    <dgm:pt modelId="{73E48B25-07C8-4BBE-B2BF-CD4DBEB39844}" type="pres">
      <dgm:prSet presAssocID="{C8FFCCB1-3903-4793-9DA1-606CE62ACA8B}" presName="Name35" presStyleLbl="parChTrans1D4" presStyleIdx="0" presStyleCnt="2"/>
      <dgm:spPr/>
      <dgm:t>
        <a:bodyPr/>
        <a:lstStyle/>
        <a:p>
          <a:endParaRPr lang="zh-CN" altLang="en-US"/>
        </a:p>
      </dgm:t>
    </dgm:pt>
    <dgm:pt modelId="{0B4D1262-C6C5-4401-A893-2E3397897B77}" type="pres">
      <dgm:prSet presAssocID="{EDE955B5-498A-4F9E-B5D5-F42FC3731CD4}" presName="hierRoot2" presStyleCnt="0">
        <dgm:presLayoutVars>
          <dgm:hierBranch/>
        </dgm:presLayoutVars>
      </dgm:prSet>
      <dgm:spPr/>
    </dgm:pt>
    <dgm:pt modelId="{09F576E5-0EE0-4BBB-9667-12871E4C8BFF}" type="pres">
      <dgm:prSet presAssocID="{EDE955B5-498A-4F9E-B5D5-F42FC3731CD4}" presName="rootComposite" presStyleCnt="0"/>
      <dgm:spPr/>
    </dgm:pt>
    <dgm:pt modelId="{51BFF1D0-FEBB-49E3-9F18-B7C9096D17EC}" type="pres">
      <dgm:prSet presAssocID="{EDE955B5-498A-4F9E-B5D5-F42FC3731CD4}" presName="rootText" presStyleLbl="node4" presStyleIdx="0" presStyleCnt="2">
        <dgm:presLayoutVars>
          <dgm:chPref val="3"/>
        </dgm:presLayoutVars>
      </dgm:prSet>
      <dgm:spPr/>
      <dgm:t>
        <a:bodyPr/>
        <a:lstStyle/>
        <a:p>
          <a:endParaRPr lang="zh-CN" altLang="en-US"/>
        </a:p>
      </dgm:t>
    </dgm:pt>
    <dgm:pt modelId="{E093A352-5847-4310-A447-7CB86A8F2FE8}" type="pres">
      <dgm:prSet presAssocID="{EDE955B5-498A-4F9E-B5D5-F42FC3731CD4}" presName="rootConnector" presStyleLbl="node4" presStyleIdx="0" presStyleCnt="2"/>
      <dgm:spPr/>
      <dgm:t>
        <a:bodyPr/>
        <a:lstStyle/>
        <a:p>
          <a:endParaRPr lang="zh-CN" altLang="en-US"/>
        </a:p>
      </dgm:t>
    </dgm:pt>
    <dgm:pt modelId="{302CAE90-AD29-4178-979B-5F80C59DCF44}" type="pres">
      <dgm:prSet presAssocID="{EDE955B5-498A-4F9E-B5D5-F42FC3731CD4}" presName="hierChild4" presStyleCnt="0"/>
      <dgm:spPr/>
    </dgm:pt>
    <dgm:pt modelId="{047069DE-CADD-4352-85A4-92B20C4D833F}" type="pres">
      <dgm:prSet presAssocID="{EDE955B5-498A-4F9E-B5D5-F42FC3731CD4}" presName="hierChild5" presStyleCnt="0"/>
      <dgm:spPr/>
    </dgm:pt>
    <dgm:pt modelId="{2C98B771-AE8D-4B02-9A10-623C6E2EC5FD}" type="pres">
      <dgm:prSet presAssocID="{ACD1AC88-1ACA-481F-9902-F82BF58A5926}" presName="Name35" presStyleLbl="parChTrans1D4" presStyleIdx="1" presStyleCnt="2"/>
      <dgm:spPr/>
      <dgm:t>
        <a:bodyPr/>
        <a:lstStyle/>
        <a:p>
          <a:endParaRPr lang="zh-CN" altLang="en-US"/>
        </a:p>
      </dgm:t>
    </dgm:pt>
    <dgm:pt modelId="{9DF550BF-2715-4536-9D31-9BE49190C11D}" type="pres">
      <dgm:prSet presAssocID="{6866C605-003B-4BAD-A949-4DDEAA5A3C9D}" presName="hierRoot2" presStyleCnt="0">
        <dgm:presLayoutVars>
          <dgm:hierBranch/>
        </dgm:presLayoutVars>
      </dgm:prSet>
      <dgm:spPr/>
    </dgm:pt>
    <dgm:pt modelId="{30D38FAF-6723-4D26-A2D1-674743B0B347}" type="pres">
      <dgm:prSet presAssocID="{6866C605-003B-4BAD-A949-4DDEAA5A3C9D}" presName="rootComposite" presStyleCnt="0"/>
      <dgm:spPr/>
    </dgm:pt>
    <dgm:pt modelId="{9AA67012-1F77-4D53-8D1A-A8129AC89DCE}" type="pres">
      <dgm:prSet presAssocID="{6866C605-003B-4BAD-A949-4DDEAA5A3C9D}" presName="rootText" presStyleLbl="node4" presStyleIdx="1" presStyleCnt="2">
        <dgm:presLayoutVars>
          <dgm:chPref val="3"/>
        </dgm:presLayoutVars>
      </dgm:prSet>
      <dgm:spPr/>
      <dgm:t>
        <a:bodyPr/>
        <a:lstStyle/>
        <a:p>
          <a:endParaRPr lang="zh-CN" altLang="en-US"/>
        </a:p>
      </dgm:t>
    </dgm:pt>
    <dgm:pt modelId="{9FB9AA4E-A96C-4955-A008-42D7D988D751}" type="pres">
      <dgm:prSet presAssocID="{6866C605-003B-4BAD-A949-4DDEAA5A3C9D}" presName="rootConnector" presStyleLbl="node4" presStyleIdx="1" presStyleCnt="2"/>
      <dgm:spPr/>
      <dgm:t>
        <a:bodyPr/>
        <a:lstStyle/>
        <a:p>
          <a:endParaRPr lang="zh-CN" altLang="en-US"/>
        </a:p>
      </dgm:t>
    </dgm:pt>
    <dgm:pt modelId="{6055DADD-F593-4CAF-B455-E84DC1718982}" type="pres">
      <dgm:prSet presAssocID="{6866C605-003B-4BAD-A949-4DDEAA5A3C9D}" presName="hierChild4" presStyleCnt="0"/>
      <dgm:spPr/>
    </dgm:pt>
    <dgm:pt modelId="{C48FE7A9-2023-46AE-9274-FB2C5624F59A}" type="pres">
      <dgm:prSet presAssocID="{6866C605-003B-4BAD-A949-4DDEAA5A3C9D}" presName="hierChild5" presStyleCnt="0"/>
      <dgm:spPr/>
    </dgm:pt>
    <dgm:pt modelId="{E1F868A2-DB75-498C-BE28-25142340B35C}" type="pres">
      <dgm:prSet presAssocID="{A00AE952-4BEB-435B-8185-DA5FDD679264}" presName="hierChild5" presStyleCnt="0"/>
      <dgm:spPr/>
    </dgm:pt>
    <dgm:pt modelId="{C490C008-341F-49D6-97CA-16A4DD52AEE9}" type="pres">
      <dgm:prSet presAssocID="{E97D0D8D-4FC3-48CB-A69B-7352E8A8686E}" presName="hierChild7" presStyleCnt="0"/>
      <dgm:spPr/>
    </dgm:pt>
  </dgm:ptLst>
  <dgm:cxnLst>
    <dgm:cxn modelId="{2C9D0409-1C16-40F1-926F-48C8E73C947C}" type="presOf" srcId="{E97D0D8D-4FC3-48CB-A69B-7352E8A8686E}" destId="{ADDCA7A6-48FE-4B9B-8D9B-274EEEC3B8D1}" srcOrd="0" destOrd="0" presId="urn:microsoft.com/office/officeart/2005/8/layout/orgChart1"/>
    <dgm:cxn modelId="{9B316293-48F2-4955-9FC5-89F7FC400EF0}" srcId="{E97D0D8D-4FC3-48CB-A69B-7352E8A8686E}" destId="{C6F98BC0-7686-4F08-87E9-D767F1AB82CA}" srcOrd="1" destOrd="0" parTransId="{3A5498A1-AA03-41FD-97EE-5E63C319A87B}" sibTransId="{571EE47F-E23B-468C-A079-8BBACCF0499C}"/>
    <dgm:cxn modelId="{E4D818E7-DEB7-498E-915B-DA0838412B19}" type="presOf" srcId="{EDE955B5-498A-4F9E-B5D5-F42FC3731CD4}" destId="{E093A352-5847-4310-A447-7CB86A8F2FE8}" srcOrd="1" destOrd="0" presId="urn:microsoft.com/office/officeart/2005/8/layout/orgChart1"/>
    <dgm:cxn modelId="{03E74D0A-5EC2-40B4-A14B-D7B49B5BE43B}" type="presOf" srcId="{AD383D89-A571-4823-8A6D-20A565065C51}" destId="{790F7A36-1B7E-4F3A-BA93-AB25BB89BC7A}" srcOrd="1" destOrd="0" presId="urn:microsoft.com/office/officeart/2005/8/layout/orgChart1"/>
    <dgm:cxn modelId="{D0C9FF34-EFFA-4953-8732-CA7419BAAABD}" srcId="{0942A1FA-26A7-4B4E-84CC-942AF5CF8651}" destId="{41A2CC34-7AFC-4D8A-B336-F1F2D211D60D}" srcOrd="2" destOrd="0" parTransId="{6B50BE47-FF75-452B-8595-313C282229C4}" sibTransId="{B241FCA8-2A94-40DE-ABFA-ABA0CA09F960}"/>
    <dgm:cxn modelId="{1DAAAD48-20A3-401F-9069-08DE5F2B9495}" srcId="{41A2CC34-7AFC-4D8A-B336-F1F2D211D60D}" destId="{991DB1FC-6EC2-4BAD-B82A-BB434132A20A}" srcOrd="3" destOrd="0" parTransId="{2163C50D-D15B-4AB2-9B2B-BD12BD37C676}" sibTransId="{1C46389F-FD3F-4D8C-B4FA-8EA537FDFBB2}"/>
    <dgm:cxn modelId="{EF54EA78-4096-49D4-A5BD-6151066866F4}" type="presOf" srcId="{EDE955B5-498A-4F9E-B5D5-F42FC3731CD4}" destId="{51BFF1D0-FEBB-49E3-9F18-B7C9096D17EC}" srcOrd="0" destOrd="0" presId="urn:microsoft.com/office/officeart/2005/8/layout/orgChart1"/>
    <dgm:cxn modelId="{A32BE6FC-5153-4BF6-97EB-3CCB5E36FC25}" type="presOf" srcId="{A7B5B35C-333A-4C19-AC55-687CB379C85C}" destId="{442A7E2B-5AB1-4591-A488-B12B153D5DC5}" srcOrd="0" destOrd="0" presId="urn:microsoft.com/office/officeart/2005/8/layout/orgChart1"/>
    <dgm:cxn modelId="{D56EB43A-08C0-44C9-B8AC-DD2BF5210C5D}" type="presOf" srcId="{E97D0D8D-4FC3-48CB-A69B-7352E8A8686E}" destId="{5ACC6821-F0B2-4FE8-B4B5-157DC674CADE}" srcOrd="1" destOrd="0" presId="urn:microsoft.com/office/officeart/2005/8/layout/orgChart1"/>
    <dgm:cxn modelId="{E8E34221-D5B8-45E8-BDB4-2D3DD7C89854}" type="presOf" srcId="{0942A1FA-26A7-4B4E-84CC-942AF5CF8651}" destId="{E7ED7C43-856A-46FF-A8EB-FAE651F65D0D}" srcOrd="0" destOrd="0" presId="urn:microsoft.com/office/officeart/2005/8/layout/orgChart1"/>
    <dgm:cxn modelId="{96B9CF98-D0DA-41F7-8FB7-3D5454D811C2}" type="presOf" srcId="{C8FFCCB1-3903-4793-9DA1-606CE62ACA8B}" destId="{73E48B25-07C8-4BBE-B2BF-CD4DBEB39844}" srcOrd="0" destOrd="0" presId="urn:microsoft.com/office/officeart/2005/8/layout/orgChart1"/>
    <dgm:cxn modelId="{252435EA-AC7B-46FF-879F-862D94E60A43}" type="presOf" srcId="{CEA7B091-9EDD-4155-B7C0-4EDB0B53CC55}" destId="{923BFDB5-F695-427F-9995-C57DA3048E5A}" srcOrd="0" destOrd="0" presId="urn:microsoft.com/office/officeart/2005/8/layout/orgChart1"/>
    <dgm:cxn modelId="{6BD1237F-A40B-4247-94A0-DD09D7C85A40}" type="presOf" srcId="{B7B56378-E9E0-4992-82BD-827993ABB048}" destId="{BE26DE3E-1610-4A13-945A-6F81D6A96F44}" srcOrd="0" destOrd="0" presId="urn:microsoft.com/office/officeart/2005/8/layout/orgChart1"/>
    <dgm:cxn modelId="{57F4765E-6F7F-477F-B74D-DA243526C7EB}" srcId="{41A2CC34-7AFC-4D8A-B336-F1F2D211D60D}" destId="{F88ED8E5-1BC4-4027-ADC4-376CFA9BA2E2}" srcOrd="0" destOrd="0" parTransId="{E7D73B05-47E9-4FA4-81C6-CDB0B5B6C6BC}" sibTransId="{AA3F77F7-76FD-4485-99BC-FD1F58D2DA18}"/>
    <dgm:cxn modelId="{7DA928A2-95C6-40E5-AA13-6322A8836E61}" srcId="{0942A1FA-26A7-4B4E-84CC-942AF5CF8651}" destId="{C4AC1F8B-DF31-458E-938C-E855BBAD665E}" srcOrd="0" destOrd="0" parTransId="{40C4A76F-EC26-4A63-980E-8D03ABD5B58B}" sibTransId="{EF1E7485-FE4B-4442-97B4-4AD6327D7D96}"/>
    <dgm:cxn modelId="{D77570D2-BDF7-40CF-9829-CDFA152A978C}" srcId="{0942A1FA-26A7-4B4E-84CC-942AF5CF8651}" destId="{E97D0D8D-4FC3-48CB-A69B-7352E8A8686E}" srcOrd="3" destOrd="0" parTransId="{AE15E36E-4E15-4A8C-B30C-78F703052A52}" sibTransId="{1AD1F5ED-D446-48F7-818F-DAC3A7B1168D}"/>
    <dgm:cxn modelId="{F93CC885-DDE6-4F1C-9331-B6D77425D520}" type="presOf" srcId="{B60CE3C4-78B0-423D-9B4E-B25BB6B388AC}" destId="{8F477FF3-CBEA-443E-84B6-6D3090DFA1AF}" srcOrd="0" destOrd="0" presId="urn:microsoft.com/office/officeart/2005/8/layout/orgChart1"/>
    <dgm:cxn modelId="{3348CF8B-DC5D-4D9A-989B-2406B364327E}" type="presOf" srcId="{C4AC1F8B-DF31-458E-938C-E855BBAD665E}" destId="{D450A7B0-7514-4537-9290-1331A44C1EDE}" srcOrd="1" destOrd="0" presId="urn:microsoft.com/office/officeart/2005/8/layout/orgChart1"/>
    <dgm:cxn modelId="{08CC5A3C-1F46-4D22-A8B5-2B0943E20442}" type="presOf" srcId="{40C4A76F-EC26-4A63-980E-8D03ABD5B58B}" destId="{006BBD24-86E9-4F85-936A-4C00139FE9AE}" srcOrd="0" destOrd="0" presId="urn:microsoft.com/office/officeart/2005/8/layout/orgChart1"/>
    <dgm:cxn modelId="{8BF3121A-9F5F-4AA2-9E08-EDC861F2D915}" type="presOf" srcId="{A7B5B35C-333A-4C19-AC55-687CB379C85C}" destId="{75EC4C7F-FC40-4BE5-AAB0-51267FDCC6A9}" srcOrd="1" destOrd="0" presId="urn:microsoft.com/office/officeart/2005/8/layout/orgChart1"/>
    <dgm:cxn modelId="{D7BCC98D-CBFE-4006-AAD9-439497CF3988}" srcId="{C437075B-AC4B-4DD2-88AE-958E30AE8D7B}" destId="{0942A1FA-26A7-4B4E-84CC-942AF5CF8651}" srcOrd="0" destOrd="0" parTransId="{7BFA5DD2-3640-45A1-B6CB-357453A5F916}" sibTransId="{AA32EDBC-2708-4090-8890-0EDA78F9F2A1}"/>
    <dgm:cxn modelId="{BFCA2AF4-391F-4917-B8BF-79F4C14488D1}" type="presOf" srcId="{687E70EC-99B0-4715-B6C2-9C02B2347F5E}" destId="{DA9FA992-61B6-46BA-9A93-D373047CD6E3}" srcOrd="1" destOrd="0" presId="urn:microsoft.com/office/officeart/2005/8/layout/orgChart1"/>
    <dgm:cxn modelId="{3CDAEE0A-7B48-406A-9B5E-54FEB4CEB523}" type="presOf" srcId="{76377D1C-90C2-493B-A0A9-1DE329F693BA}" destId="{0F291C80-5491-466A-9729-A258FCAEB4D7}" srcOrd="1" destOrd="0" presId="urn:microsoft.com/office/officeart/2005/8/layout/orgChart1"/>
    <dgm:cxn modelId="{C5E89C96-36B1-4DD7-B75E-9B6CB8D7326B}" type="presOf" srcId="{FA61DED6-B9A9-4831-9F3A-BAB9A74FBC6A}" destId="{00A10FAE-F5E6-4931-817F-A90E8636CB71}" srcOrd="0" destOrd="0" presId="urn:microsoft.com/office/officeart/2005/8/layout/orgChart1"/>
    <dgm:cxn modelId="{07D2BAF4-1EC8-42D1-866F-DF4D26466961}" type="presOf" srcId="{687E70EC-99B0-4715-B6C2-9C02B2347F5E}" destId="{9CEC498F-C4B7-489D-AC09-2B64CF610866}" srcOrd="0" destOrd="0" presId="urn:microsoft.com/office/officeart/2005/8/layout/orgChart1"/>
    <dgm:cxn modelId="{B6B4528E-E385-4F80-828A-B71434C8D516}" type="presOf" srcId="{41A2CC34-7AFC-4D8A-B336-F1F2D211D60D}" destId="{493EBB52-A325-47CF-8258-4451D6457C0C}" srcOrd="0" destOrd="0" presId="urn:microsoft.com/office/officeart/2005/8/layout/orgChart1"/>
    <dgm:cxn modelId="{B622B67A-1F4A-45EC-A9D6-C29FD8D21238}" type="presOf" srcId="{C4AC1F8B-DF31-458E-938C-E855BBAD665E}" destId="{09A6093B-B80C-4352-BA14-4D2312212214}" srcOrd="0" destOrd="0" presId="urn:microsoft.com/office/officeart/2005/8/layout/orgChart1"/>
    <dgm:cxn modelId="{255D1A13-A574-4141-8B04-778E84C7F4B4}" type="presOf" srcId="{6866C605-003B-4BAD-A949-4DDEAA5A3C9D}" destId="{9FB9AA4E-A96C-4955-A008-42D7D988D751}" srcOrd="1" destOrd="0" presId="urn:microsoft.com/office/officeart/2005/8/layout/orgChart1"/>
    <dgm:cxn modelId="{3DFD0372-4165-443C-9A90-11C405DA27EF}" type="presOf" srcId="{991DB1FC-6EC2-4BAD-B82A-BB434132A20A}" destId="{D8AB3C63-D3B5-452B-A4F6-8060284FF0CE}" srcOrd="1" destOrd="0" presId="urn:microsoft.com/office/officeart/2005/8/layout/orgChart1"/>
    <dgm:cxn modelId="{BEF9BC04-6570-4541-8E24-E1CFBD8F1D6C}" type="presOf" srcId="{0A1EF1E9-430A-4FDF-8675-3C03739CC0D3}" destId="{55F327F5-A89A-4348-B178-A6285ED4666E}" srcOrd="1" destOrd="0" presId="urn:microsoft.com/office/officeart/2005/8/layout/orgChart1"/>
    <dgm:cxn modelId="{4B4651D6-0B87-4831-AAB1-1976380B3DA8}" srcId="{0942A1FA-26A7-4B4E-84CC-942AF5CF8651}" destId="{F5DE5AE6-B540-41EB-A202-8F89991BD35A}" srcOrd="4" destOrd="0" parTransId="{6CB65F62-9F69-44C8-BD12-ED721F77B2A2}" sibTransId="{35A2C03E-568F-4ABC-A8B0-92A1A73F36E4}"/>
    <dgm:cxn modelId="{F967B391-C53B-4315-AB5A-19BB0B541189}" type="presOf" srcId="{AE15E36E-4E15-4A8C-B30C-78F703052A52}" destId="{F3A96460-EB1B-4BA2-9835-8077F5BA8408}" srcOrd="0" destOrd="0" presId="urn:microsoft.com/office/officeart/2005/8/layout/orgChart1"/>
    <dgm:cxn modelId="{84789425-8BE8-4608-B10D-A558D399BD50}" type="presOf" srcId="{E7D73B05-47E9-4FA4-81C6-CDB0B5B6C6BC}" destId="{94771B7C-B9D0-40A3-A8DE-271FDB877E39}" srcOrd="0" destOrd="0" presId="urn:microsoft.com/office/officeart/2005/8/layout/orgChart1"/>
    <dgm:cxn modelId="{341A49E1-29F7-4D3D-A907-1A1296DB9855}" type="presOf" srcId="{76377D1C-90C2-493B-A0A9-1DE329F693BA}" destId="{63D2EA07-F002-4B26-ABDA-6BE948B10836}" srcOrd="0" destOrd="0" presId="urn:microsoft.com/office/officeart/2005/8/layout/orgChart1"/>
    <dgm:cxn modelId="{0FC03709-5659-4915-9FF2-3B5BC22BC518}" type="presOf" srcId="{5CD5C0D3-9581-41C8-86CE-9D81CBF297C7}" destId="{6EA93DE3-040A-4FF5-904F-0782DC0E024D}" srcOrd="0" destOrd="0" presId="urn:microsoft.com/office/officeart/2005/8/layout/orgChart1"/>
    <dgm:cxn modelId="{17F5F005-8586-474C-88E3-923F30448E4C}" srcId="{41A2CC34-7AFC-4D8A-B336-F1F2D211D60D}" destId="{76377D1C-90C2-493B-A0A9-1DE329F693BA}" srcOrd="2" destOrd="0" parTransId="{B7B56378-E9E0-4992-82BD-827993ABB048}" sibTransId="{C0B8C993-CE41-4A42-9CA8-5A26FF2FA929}"/>
    <dgm:cxn modelId="{667EEA64-A5FE-4E14-9A6D-AB1432EEA2A6}" type="presOf" srcId="{6CB65F62-9F69-44C8-BD12-ED721F77B2A2}" destId="{43FD7294-AD31-4B74-AF4F-483DD825C518}" srcOrd="0" destOrd="0" presId="urn:microsoft.com/office/officeart/2005/8/layout/orgChart1"/>
    <dgm:cxn modelId="{508A619D-575B-448E-9E5D-43F695A09C42}" type="presOf" srcId="{F88ED8E5-1BC4-4027-ADC4-376CFA9BA2E2}" destId="{895A8795-DDDA-423D-8648-BDB401B00F52}" srcOrd="0" destOrd="0" presId="urn:microsoft.com/office/officeart/2005/8/layout/orgChart1"/>
    <dgm:cxn modelId="{F3E25163-B525-4096-B38A-3A743095FC19}" type="presOf" srcId="{F88ED8E5-1BC4-4027-ADC4-376CFA9BA2E2}" destId="{773CB5F5-2F5C-4173-BF11-CE5D4F17704E}" srcOrd="1" destOrd="0" presId="urn:microsoft.com/office/officeart/2005/8/layout/orgChart1"/>
    <dgm:cxn modelId="{5AA16CD4-7C4E-432C-BFA0-5AFD88B375B0}" type="presOf" srcId="{6866C605-003B-4BAD-A949-4DDEAA5A3C9D}" destId="{9AA67012-1F77-4D53-8D1A-A8129AC89DCE}" srcOrd="0" destOrd="0" presId="urn:microsoft.com/office/officeart/2005/8/layout/orgChart1"/>
    <dgm:cxn modelId="{1F86650F-D6CE-4D17-ABC1-C2D9E4B43955}" type="presOf" srcId="{0942A1FA-26A7-4B4E-84CC-942AF5CF8651}" destId="{76E855EB-9836-401B-AD1C-9717BC81B8DE}" srcOrd="1" destOrd="0" presId="urn:microsoft.com/office/officeart/2005/8/layout/orgChart1"/>
    <dgm:cxn modelId="{E340F2BC-686C-4688-B510-2794D056A1D7}" type="presOf" srcId="{6B50BE47-FF75-452B-8595-313C282229C4}" destId="{BFEF07B1-4AD7-4E71-927F-0A5A188AC747}" srcOrd="0" destOrd="0" presId="urn:microsoft.com/office/officeart/2005/8/layout/orgChart1"/>
    <dgm:cxn modelId="{222F33E4-2845-493B-87BC-DA31389DCD2D}" type="presOf" srcId="{73CC6F31-699D-400A-92A9-197C34CD321E}" destId="{3918493B-E050-437F-BF85-05D3957E1D26}" srcOrd="0" destOrd="0" presId="urn:microsoft.com/office/officeart/2005/8/layout/orgChart1"/>
    <dgm:cxn modelId="{B4CB15DA-4787-445C-956A-4EA4A6F7D214}" srcId="{E97D0D8D-4FC3-48CB-A69B-7352E8A8686E}" destId="{A7B5B35C-333A-4C19-AC55-687CB379C85C}" srcOrd="0" destOrd="0" parTransId="{CEA7B091-9EDD-4155-B7C0-4EDB0B53CC55}" sibTransId="{E7ABDAF9-B6C6-4F1A-AB34-FAC14463721C}"/>
    <dgm:cxn modelId="{B5FFF7C0-1143-4ADF-84C5-C9F009F0A6F4}" type="presOf" srcId="{F5DE5AE6-B540-41EB-A202-8F89991BD35A}" destId="{EE680293-D574-4467-805B-9F3589C45B4F}" srcOrd="1" destOrd="0" presId="urn:microsoft.com/office/officeart/2005/8/layout/orgChart1"/>
    <dgm:cxn modelId="{3DBE2871-F463-4BC6-A11E-FD48E4B07E20}" type="presOf" srcId="{41A2CC34-7AFC-4D8A-B336-F1F2D211D60D}" destId="{1135F585-BDED-41BB-8F92-AF3D3FCD0370}" srcOrd="1" destOrd="0" presId="urn:microsoft.com/office/officeart/2005/8/layout/orgChart1"/>
    <dgm:cxn modelId="{58FF41B2-CA77-4D59-9A63-6BA1910F0251}" type="presOf" srcId="{C6F98BC0-7686-4F08-87E9-D767F1AB82CA}" destId="{4B3E28CA-F028-434E-8390-5FA067FBDFAF}" srcOrd="0" destOrd="0" presId="urn:microsoft.com/office/officeart/2005/8/layout/orgChart1"/>
    <dgm:cxn modelId="{DFA9ECD6-20AA-4913-8357-BE82D65E003F}" srcId="{A00AE952-4BEB-435B-8185-DA5FDD679264}" destId="{EDE955B5-498A-4F9E-B5D5-F42FC3731CD4}" srcOrd="0" destOrd="0" parTransId="{C8FFCCB1-3903-4793-9DA1-606CE62ACA8B}" sibTransId="{436A90AA-EECE-4EF3-9AD4-68D93D36B171}"/>
    <dgm:cxn modelId="{048B7A2F-941B-46C6-B236-31EEDFBA6DC5}" srcId="{E97D0D8D-4FC3-48CB-A69B-7352E8A8686E}" destId="{A00AE952-4BEB-435B-8185-DA5FDD679264}" srcOrd="2" destOrd="0" parTransId="{FA61DED6-B9A9-4831-9F3A-BAB9A74FBC6A}" sibTransId="{36D4F145-4F14-475F-AB5E-DB006F4DAB9E}"/>
    <dgm:cxn modelId="{017C8705-6BC2-4CA9-97A3-201C87A66403}" srcId="{A00AE952-4BEB-435B-8185-DA5FDD679264}" destId="{6866C605-003B-4BAD-A949-4DDEAA5A3C9D}" srcOrd="1" destOrd="0" parTransId="{ACD1AC88-1ACA-481F-9902-F82BF58A5926}" sibTransId="{51821533-ECF0-4EF9-9093-4D5A1CB45B7E}"/>
    <dgm:cxn modelId="{119B0E50-3388-4981-9DF2-499041B50817}" srcId="{41A2CC34-7AFC-4D8A-B336-F1F2D211D60D}" destId="{687E70EC-99B0-4715-B6C2-9C02B2347F5E}" srcOrd="4" destOrd="0" parTransId="{5CD5C0D3-9581-41C8-86CE-9D81CBF297C7}" sibTransId="{A0ED5AA5-E6AF-475C-A273-B3F71CC0E888}"/>
    <dgm:cxn modelId="{5100E048-D842-4DDD-A68B-551CEC78FB05}" type="presOf" srcId="{3A5498A1-AA03-41FD-97EE-5E63C319A87B}" destId="{7B47C4ED-DD18-436A-AFD8-60CFB82C9523}" srcOrd="0" destOrd="0" presId="urn:microsoft.com/office/officeart/2005/8/layout/orgChart1"/>
    <dgm:cxn modelId="{A693616F-8099-464A-95D3-22419637EA3F}" srcId="{0942A1FA-26A7-4B4E-84CC-942AF5CF8651}" destId="{AD383D89-A571-4823-8A6D-20A565065C51}" srcOrd="1" destOrd="0" parTransId="{B60CE3C4-78B0-423D-9B4E-B25BB6B388AC}" sibTransId="{B7F16846-BBAA-4DE3-ABD0-B7E2F46A0517}"/>
    <dgm:cxn modelId="{C594DD64-F937-4013-8C95-887368EF4FED}" type="presOf" srcId="{ACD1AC88-1ACA-481F-9902-F82BF58A5926}" destId="{2C98B771-AE8D-4B02-9A10-623C6E2EC5FD}" srcOrd="0" destOrd="0" presId="urn:microsoft.com/office/officeart/2005/8/layout/orgChart1"/>
    <dgm:cxn modelId="{6580F9F6-49F9-468C-A698-ED28CC691D25}" type="presOf" srcId="{A00AE952-4BEB-435B-8185-DA5FDD679264}" destId="{B3C22167-A2F0-4C26-95A5-D9A778E1A61C}" srcOrd="1" destOrd="0" presId="urn:microsoft.com/office/officeart/2005/8/layout/orgChart1"/>
    <dgm:cxn modelId="{721CA3BF-06FA-4CB7-A86F-7435FFBF14CD}" type="presOf" srcId="{991DB1FC-6EC2-4BAD-B82A-BB434132A20A}" destId="{37925EE1-9E10-440C-9D9B-F7389DEFE9DA}" srcOrd="0" destOrd="0" presId="urn:microsoft.com/office/officeart/2005/8/layout/orgChart1"/>
    <dgm:cxn modelId="{BF3FE4D7-D7F1-4178-AF0C-910FE9F56C73}" type="presOf" srcId="{C6F98BC0-7686-4F08-87E9-D767F1AB82CA}" destId="{4251CD1B-2076-4ABC-8AF5-FF396E1BBC4F}" srcOrd="1" destOrd="0" presId="urn:microsoft.com/office/officeart/2005/8/layout/orgChart1"/>
    <dgm:cxn modelId="{8363E58D-B214-4373-8F13-B7D6EA1850B3}" type="presOf" srcId="{AD383D89-A571-4823-8A6D-20A565065C51}" destId="{82949349-A13A-4035-9F60-C097B1F41319}" srcOrd="0" destOrd="0" presId="urn:microsoft.com/office/officeart/2005/8/layout/orgChart1"/>
    <dgm:cxn modelId="{B4117B6E-F9A2-4072-A23C-61B413138164}" type="presOf" srcId="{0A1EF1E9-430A-4FDF-8675-3C03739CC0D3}" destId="{A614FD40-EE58-4AA0-B752-7679006591EF}" srcOrd="0" destOrd="0" presId="urn:microsoft.com/office/officeart/2005/8/layout/orgChart1"/>
    <dgm:cxn modelId="{F2ACEA32-924C-4804-9EAE-AD6D3C7D7A36}" type="presOf" srcId="{F5DE5AE6-B540-41EB-A202-8F89991BD35A}" destId="{5ACEBD4E-198C-4AB9-BF07-B8AE33017BE5}" srcOrd="0" destOrd="0" presId="urn:microsoft.com/office/officeart/2005/8/layout/orgChart1"/>
    <dgm:cxn modelId="{8D39A248-BA68-43CC-AAC8-D2D0A941859B}" srcId="{41A2CC34-7AFC-4D8A-B336-F1F2D211D60D}" destId="{0A1EF1E9-430A-4FDF-8675-3C03739CC0D3}" srcOrd="1" destOrd="0" parTransId="{73CC6F31-699D-400A-92A9-197C34CD321E}" sibTransId="{0ABAC3A3-389E-48EA-BF32-B94C1D715C15}"/>
    <dgm:cxn modelId="{64B4EA44-792F-4604-9EBE-ECCD8025B7A4}" type="presOf" srcId="{A00AE952-4BEB-435B-8185-DA5FDD679264}" destId="{CF3E00AB-1543-4795-BD70-AFD6469CC0F4}" srcOrd="0" destOrd="0" presId="urn:microsoft.com/office/officeart/2005/8/layout/orgChart1"/>
    <dgm:cxn modelId="{59C1B2EC-100F-42AE-9D02-24358B509A73}" type="presOf" srcId="{2163C50D-D15B-4AB2-9B2B-BD12BD37C676}" destId="{F6E5AC36-9CAB-45FF-8852-FF8D675E2882}" srcOrd="0" destOrd="0" presId="urn:microsoft.com/office/officeart/2005/8/layout/orgChart1"/>
    <dgm:cxn modelId="{2B5FB031-7174-484A-BAD9-D53C7474A304}" type="presOf" srcId="{C437075B-AC4B-4DD2-88AE-958E30AE8D7B}" destId="{D1B611CC-16E7-4CE6-8374-E4E8C9CA3A5C}" srcOrd="0" destOrd="0" presId="urn:microsoft.com/office/officeart/2005/8/layout/orgChart1"/>
    <dgm:cxn modelId="{2FFE3ED0-7500-43D3-A7D9-43A25ACAA8A6}" type="presParOf" srcId="{D1B611CC-16E7-4CE6-8374-E4E8C9CA3A5C}" destId="{43932330-03BA-4BD5-ABC1-F3B6BC45B586}" srcOrd="0" destOrd="0" presId="urn:microsoft.com/office/officeart/2005/8/layout/orgChart1"/>
    <dgm:cxn modelId="{B95E314D-0160-41D0-A8BE-0BFFB0B3C9C9}" type="presParOf" srcId="{43932330-03BA-4BD5-ABC1-F3B6BC45B586}" destId="{E01EC6C8-AB5A-4194-A7A7-65B90AFC77E3}" srcOrd="0" destOrd="0" presId="urn:microsoft.com/office/officeart/2005/8/layout/orgChart1"/>
    <dgm:cxn modelId="{CD4594A7-8FA3-44D1-AD61-119FB20B39BC}" type="presParOf" srcId="{E01EC6C8-AB5A-4194-A7A7-65B90AFC77E3}" destId="{E7ED7C43-856A-46FF-A8EB-FAE651F65D0D}" srcOrd="0" destOrd="0" presId="urn:microsoft.com/office/officeart/2005/8/layout/orgChart1"/>
    <dgm:cxn modelId="{2624BDF9-C93F-467C-BFB3-C69CAF77DC18}" type="presParOf" srcId="{E01EC6C8-AB5A-4194-A7A7-65B90AFC77E3}" destId="{76E855EB-9836-401B-AD1C-9717BC81B8DE}" srcOrd="1" destOrd="0" presId="urn:microsoft.com/office/officeart/2005/8/layout/orgChart1"/>
    <dgm:cxn modelId="{9D6D59A8-5381-425F-947B-9DC877EA5699}" type="presParOf" srcId="{43932330-03BA-4BD5-ABC1-F3B6BC45B586}" destId="{A048F248-9C61-48D7-A9DE-E7FC4A8FF00E}" srcOrd="1" destOrd="0" presId="urn:microsoft.com/office/officeart/2005/8/layout/orgChart1"/>
    <dgm:cxn modelId="{9AF6F480-29A2-4B1F-9823-922AB8AAD4F4}" type="presParOf" srcId="{A048F248-9C61-48D7-A9DE-E7FC4A8FF00E}" destId="{006BBD24-86E9-4F85-936A-4C00139FE9AE}" srcOrd="0" destOrd="0" presId="urn:microsoft.com/office/officeart/2005/8/layout/orgChart1"/>
    <dgm:cxn modelId="{0DDFDBAB-43F1-4E6A-9880-BC3C457CA1AF}" type="presParOf" srcId="{A048F248-9C61-48D7-A9DE-E7FC4A8FF00E}" destId="{052683F2-6AFC-4E32-AC6E-0D6DFA79C43A}" srcOrd="1" destOrd="0" presId="urn:microsoft.com/office/officeart/2005/8/layout/orgChart1"/>
    <dgm:cxn modelId="{B8FE0166-DDBD-4EBD-BCB6-C22F48F8BB47}" type="presParOf" srcId="{052683F2-6AFC-4E32-AC6E-0D6DFA79C43A}" destId="{3BE8E90B-17D2-4882-B7C4-7712E48BDAC4}" srcOrd="0" destOrd="0" presId="urn:microsoft.com/office/officeart/2005/8/layout/orgChart1"/>
    <dgm:cxn modelId="{82DC381B-3796-4277-BD77-4D066BEF1B95}" type="presParOf" srcId="{3BE8E90B-17D2-4882-B7C4-7712E48BDAC4}" destId="{09A6093B-B80C-4352-BA14-4D2312212214}" srcOrd="0" destOrd="0" presId="urn:microsoft.com/office/officeart/2005/8/layout/orgChart1"/>
    <dgm:cxn modelId="{1081B2F3-23B6-4973-8049-1406C41BD82D}" type="presParOf" srcId="{3BE8E90B-17D2-4882-B7C4-7712E48BDAC4}" destId="{D450A7B0-7514-4537-9290-1331A44C1EDE}" srcOrd="1" destOrd="0" presId="urn:microsoft.com/office/officeart/2005/8/layout/orgChart1"/>
    <dgm:cxn modelId="{F4507BA5-28C1-4C81-9057-DC4E2BDD8283}" type="presParOf" srcId="{052683F2-6AFC-4E32-AC6E-0D6DFA79C43A}" destId="{BF4CFA94-CB03-42DE-A5E4-12EB71A9906F}" srcOrd="1" destOrd="0" presId="urn:microsoft.com/office/officeart/2005/8/layout/orgChart1"/>
    <dgm:cxn modelId="{B9911833-0D8B-4515-9F8E-BCD1CE7F5B77}" type="presParOf" srcId="{052683F2-6AFC-4E32-AC6E-0D6DFA79C43A}" destId="{0D8BBF9C-0978-4B11-8BFE-18EDFE34E813}" srcOrd="2" destOrd="0" presId="urn:microsoft.com/office/officeart/2005/8/layout/orgChart1"/>
    <dgm:cxn modelId="{A8ACDE19-EBA3-496D-AEE5-21867F226D6D}" type="presParOf" srcId="{A048F248-9C61-48D7-A9DE-E7FC4A8FF00E}" destId="{8F477FF3-CBEA-443E-84B6-6D3090DFA1AF}" srcOrd="2" destOrd="0" presId="urn:microsoft.com/office/officeart/2005/8/layout/orgChart1"/>
    <dgm:cxn modelId="{122D0FAE-670F-4D5B-894F-C09F5AB3B5A7}" type="presParOf" srcId="{A048F248-9C61-48D7-A9DE-E7FC4A8FF00E}" destId="{5C72A97F-3558-4526-A11B-FC7ADA5F237F}" srcOrd="3" destOrd="0" presId="urn:microsoft.com/office/officeart/2005/8/layout/orgChart1"/>
    <dgm:cxn modelId="{A67ADA18-227F-4D01-B19E-067B41E9E54D}" type="presParOf" srcId="{5C72A97F-3558-4526-A11B-FC7ADA5F237F}" destId="{3460ED4A-ECB7-4509-A42C-32ED0619CE51}" srcOrd="0" destOrd="0" presId="urn:microsoft.com/office/officeart/2005/8/layout/orgChart1"/>
    <dgm:cxn modelId="{50D44848-AB18-4C26-BABA-3035DCB446C5}" type="presParOf" srcId="{3460ED4A-ECB7-4509-A42C-32ED0619CE51}" destId="{82949349-A13A-4035-9F60-C097B1F41319}" srcOrd="0" destOrd="0" presId="urn:microsoft.com/office/officeart/2005/8/layout/orgChart1"/>
    <dgm:cxn modelId="{6493DBD2-1EE1-44CA-B909-A27EACDEEE08}" type="presParOf" srcId="{3460ED4A-ECB7-4509-A42C-32ED0619CE51}" destId="{790F7A36-1B7E-4F3A-BA93-AB25BB89BC7A}" srcOrd="1" destOrd="0" presId="urn:microsoft.com/office/officeart/2005/8/layout/orgChart1"/>
    <dgm:cxn modelId="{795E917D-77FC-4893-B1B4-C17FEA9C446F}" type="presParOf" srcId="{5C72A97F-3558-4526-A11B-FC7ADA5F237F}" destId="{F0363590-B998-480F-BBC1-A6CFCABC40FF}" srcOrd="1" destOrd="0" presId="urn:microsoft.com/office/officeart/2005/8/layout/orgChart1"/>
    <dgm:cxn modelId="{B1A8CFC7-5FD5-462E-AF8F-94352221FE7C}" type="presParOf" srcId="{5C72A97F-3558-4526-A11B-FC7ADA5F237F}" destId="{6D368185-CDF9-447C-A777-DAFC480802B9}" srcOrd="2" destOrd="0" presId="urn:microsoft.com/office/officeart/2005/8/layout/orgChart1"/>
    <dgm:cxn modelId="{9D39CCB9-1011-4F64-839E-DE18C94262E4}" type="presParOf" srcId="{A048F248-9C61-48D7-A9DE-E7FC4A8FF00E}" destId="{BFEF07B1-4AD7-4E71-927F-0A5A188AC747}" srcOrd="4" destOrd="0" presId="urn:microsoft.com/office/officeart/2005/8/layout/orgChart1"/>
    <dgm:cxn modelId="{5F302FA8-52B3-46F7-9C6A-0AFD808E58E9}" type="presParOf" srcId="{A048F248-9C61-48D7-A9DE-E7FC4A8FF00E}" destId="{30D66A3F-A210-4A6A-9340-AE0718A5D363}" srcOrd="5" destOrd="0" presId="urn:microsoft.com/office/officeart/2005/8/layout/orgChart1"/>
    <dgm:cxn modelId="{739CC604-DD69-49F0-AAC7-82EAB62573F4}" type="presParOf" srcId="{30D66A3F-A210-4A6A-9340-AE0718A5D363}" destId="{AE48549E-FA38-423A-BE92-409E38437266}" srcOrd="0" destOrd="0" presId="urn:microsoft.com/office/officeart/2005/8/layout/orgChart1"/>
    <dgm:cxn modelId="{FB542B90-8DD0-47A9-8037-BD34B8C23F3C}" type="presParOf" srcId="{AE48549E-FA38-423A-BE92-409E38437266}" destId="{493EBB52-A325-47CF-8258-4451D6457C0C}" srcOrd="0" destOrd="0" presId="urn:microsoft.com/office/officeart/2005/8/layout/orgChart1"/>
    <dgm:cxn modelId="{E8FE8AD1-9814-4AE2-BD9B-669985877E79}" type="presParOf" srcId="{AE48549E-FA38-423A-BE92-409E38437266}" destId="{1135F585-BDED-41BB-8F92-AF3D3FCD0370}" srcOrd="1" destOrd="0" presId="urn:microsoft.com/office/officeart/2005/8/layout/orgChart1"/>
    <dgm:cxn modelId="{E6F7A2AA-3038-491E-B204-84EA839C820E}" type="presParOf" srcId="{30D66A3F-A210-4A6A-9340-AE0718A5D363}" destId="{2E4FD5E0-9CA3-4DD0-96EA-A0AF7FB4C253}" srcOrd="1" destOrd="0" presId="urn:microsoft.com/office/officeart/2005/8/layout/orgChart1"/>
    <dgm:cxn modelId="{850BE889-76CB-4C24-893E-5FF50D80C015}" type="presParOf" srcId="{2E4FD5E0-9CA3-4DD0-96EA-A0AF7FB4C253}" destId="{94771B7C-B9D0-40A3-A8DE-271FDB877E39}" srcOrd="0" destOrd="0" presId="urn:microsoft.com/office/officeart/2005/8/layout/orgChart1"/>
    <dgm:cxn modelId="{5138F6EC-BC70-42CA-B742-9F102D8DDCC2}" type="presParOf" srcId="{2E4FD5E0-9CA3-4DD0-96EA-A0AF7FB4C253}" destId="{2AC89CE1-67C2-4F82-9A16-BF0519255D96}" srcOrd="1" destOrd="0" presId="urn:microsoft.com/office/officeart/2005/8/layout/orgChart1"/>
    <dgm:cxn modelId="{B7FEC931-7DAE-4517-B9E1-274E14A7DD12}" type="presParOf" srcId="{2AC89CE1-67C2-4F82-9A16-BF0519255D96}" destId="{0B9FC059-DF67-4952-8F26-73A2F0DB40F6}" srcOrd="0" destOrd="0" presId="urn:microsoft.com/office/officeart/2005/8/layout/orgChart1"/>
    <dgm:cxn modelId="{09D76695-8A8F-49F6-A7F2-1DD7075A62DF}" type="presParOf" srcId="{0B9FC059-DF67-4952-8F26-73A2F0DB40F6}" destId="{895A8795-DDDA-423D-8648-BDB401B00F52}" srcOrd="0" destOrd="0" presId="urn:microsoft.com/office/officeart/2005/8/layout/orgChart1"/>
    <dgm:cxn modelId="{A142231F-620A-42E3-B229-169E72DC4196}" type="presParOf" srcId="{0B9FC059-DF67-4952-8F26-73A2F0DB40F6}" destId="{773CB5F5-2F5C-4173-BF11-CE5D4F17704E}" srcOrd="1" destOrd="0" presId="urn:microsoft.com/office/officeart/2005/8/layout/orgChart1"/>
    <dgm:cxn modelId="{E6F3A595-B184-49B8-A9F4-EFAD8BEF7C91}" type="presParOf" srcId="{2AC89CE1-67C2-4F82-9A16-BF0519255D96}" destId="{9415E383-5B9C-423F-AE4A-6900A7E23AD5}" srcOrd="1" destOrd="0" presId="urn:microsoft.com/office/officeart/2005/8/layout/orgChart1"/>
    <dgm:cxn modelId="{2B4A6B6F-B1ED-418E-A589-A1F82561DC9E}" type="presParOf" srcId="{2AC89CE1-67C2-4F82-9A16-BF0519255D96}" destId="{D49B052B-A308-4F4D-87B1-BC7AE8CE6021}" srcOrd="2" destOrd="0" presId="urn:microsoft.com/office/officeart/2005/8/layout/orgChart1"/>
    <dgm:cxn modelId="{A1348703-B69E-4362-8B40-8E380B73726F}" type="presParOf" srcId="{2E4FD5E0-9CA3-4DD0-96EA-A0AF7FB4C253}" destId="{3918493B-E050-437F-BF85-05D3957E1D26}" srcOrd="2" destOrd="0" presId="urn:microsoft.com/office/officeart/2005/8/layout/orgChart1"/>
    <dgm:cxn modelId="{ACDE78BB-C260-41E9-90C6-BA3476DF678E}" type="presParOf" srcId="{2E4FD5E0-9CA3-4DD0-96EA-A0AF7FB4C253}" destId="{93A10AD6-09FF-448F-817A-D39377D8227C}" srcOrd="3" destOrd="0" presId="urn:microsoft.com/office/officeart/2005/8/layout/orgChart1"/>
    <dgm:cxn modelId="{77C7F687-827C-4172-814A-9BB13E1F24BA}" type="presParOf" srcId="{93A10AD6-09FF-448F-817A-D39377D8227C}" destId="{0A076C50-2C1D-45A2-828F-4AA7D4374D5C}" srcOrd="0" destOrd="0" presId="urn:microsoft.com/office/officeart/2005/8/layout/orgChart1"/>
    <dgm:cxn modelId="{07D0B299-FA6C-45FC-8F17-FD3028545D53}" type="presParOf" srcId="{0A076C50-2C1D-45A2-828F-4AA7D4374D5C}" destId="{A614FD40-EE58-4AA0-B752-7679006591EF}" srcOrd="0" destOrd="0" presId="urn:microsoft.com/office/officeart/2005/8/layout/orgChart1"/>
    <dgm:cxn modelId="{D91B0C2D-3EDB-479C-8B22-A17F351D62F5}" type="presParOf" srcId="{0A076C50-2C1D-45A2-828F-4AA7D4374D5C}" destId="{55F327F5-A89A-4348-B178-A6285ED4666E}" srcOrd="1" destOrd="0" presId="urn:microsoft.com/office/officeart/2005/8/layout/orgChart1"/>
    <dgm:cxn modelId="{04C4394A-4192-4446-85FF-0645D687ED20}" type="presParOf" srcId="{93A10AD6-09FF-448F-817A-D39377D8227C}" destId="{8B8F0862-4879-4CC2-A77E-ADABE5375862}" srcOrd="1" destOrd="0" presId="urn:microsoft.com/office/officeart/2005/8/layout/orgChart1"/>
    <dgm:cxn modelId="{F03D1CB2-BC41-4685-BF86-420669BF3DB0}" type="presParOf" srcId="{93A10AD6-09FF-448F-817A-D39377D8227C}" destId="{4A98C900-257E-43B3-9CCC-55AA8C41BC37}" srcOrd="2" destOrd="0" presId="urn:microsoft.com/office/officeart/2005/8/layout/orgChart1"/>
    <dgm:cxn modelId="{6AAF594C-3934-43C9-9C2D-B4549B67654A}" type="presParOf" srcId="{2E4FD5E0-9CA3-4DD0-96EA-A0AF7FB4C253}" destId="{BE26DE3E-1610-4A13-945A-6F81D6A96F44}" srcOrd="4" destOrd="0" presId="urn:microsoft.com/office/officeart/2005/8/layout/orgChart1"/>
    <dgm:cxn modelId="{549E7EE4-69B1-44C0-A041-48F4F3A6D124}" type="presParOf" srcId="{2E4FD5E0-9CA3-4DD0-96EA-A0AF7FB4C253}" destId="{8F57536B-EB5B-405D-94ED-EB233AEC1B01}" srcOrd="5" destOrd="0" presId="urn:microsoft.com/office/officeart/2005/8/layout/orgChart1"/>
    <dgm:cxn modelId="{15D7D433-8D6D-4C02-AF99-E939B09B590B}" type="presParOf" srcId="{8F57536B-EB5B-405D-94ED-EB233AEC1B01}" destId="{9ED7A14D-4523-4957-8A08-B2962D9B14E3}" srcOrd="0" destOrd="0" presId="urn:microsoft.com/office/officeart/2005/8/layout/orgChart1"/>
    <dgm:cxn modelId="{3B2DB08E-E84A-46C0-9BA4-36C17B375981}" type="presParOf" srcId="{9ED7A14D-4523-4957-8A08-B2962D9B14E3}" destId="{63D2EA07-F002-4B26-ABDA-6BE948B10836}" srcOrd="0" destOrd="0" presId="urn:microsoft.com/office/officeart/2005/8/layout/orgChart1"/>
    <dgm:cxn modelId="{1E3F1CE4-F1C9-429F-80F1-4A82149B6282}" type="presParOf" srcId="{9ED7A14D-4523-4957-8A08-B2962D9B14E3}" destId="{0F291C80-5491-466A-9729-A258FCAEB4D7}" srcOrd="1" destOrd="0" presId="urn:microsoft.com/office/officeart/2005/8/layout/orgChart1"/>
    <dgm:cxn modelId="{347AECE9-6647-4FD7-974C-37B6E06E1283}" type="presParOf" srcId="{8F57536B-EB5B-405D-94ED-EB233AEC1B01}" destId="{BE938FBE-032E-41AC-8436-93C7466783D4}" srcOrd="1" destOrd="0" presId="urn:microsoft.com/office/officeart/2005/8/layout/orgChart1"/>
    <dgm:cxn modelId="{45B1EFB4-9F3D-492F-AB33-45AF1EEE1DA4}" type="presParOf" srcId="{8F57536B-EB5B-405D-94ED-EB233AEC1B01}" destId="{B5E4B11B-C3BA-4CE0-9770-00E6A95BD609}" srcOrd="2" destOrd="0" presId="urn:microsoft.com/office/officeart/2005/8/layout/orgChart1"/>
    <dgm:cxn modelId="{DDC62E0A-0B25-4184-8EE9-C7C2A615963D}" type="presParOf" srcId="{2E4FD5E0-9CA3-4DD0-96EA-A0AF7FB4C253}" destId="{F6E5AC36-9CAB-45FF-8852-FF8D675E2882}" srcOrd="6" destOrd="0" presId="urn:microsoft.com/office/officeart/2005/8/layout/orgChart1"/>
    <dgm:cxn modelId="{1DA299E4-3CD5-4D51-8C4C-1D3DA73C24A0}" type="presParOf" srcId="{2E4FD5E0-9CA3-4DD0-96EA-A0AF7FB4C253}" destId="{38EEF5EA-B7CA-46B1-B577-DDB2CF3EECDB}" srcOrd="7" destOrd="0" presId="urn:microsoft.com/office/officeart/2005/8/layout/orgChart1"/>
    <dgm:cxn modelId="{54D06106-25E0-4B99-B296-CF881DCAB122}" type="presParOf" srcId="{38EEF5EA-B7CA-46B1-B577-DDB2CF3EECDB}" destId="{3ADBCD33-57B4-43BE-860B-F99B3A42FD70}" srcOrd="0" destOrd="0" presId="urn:microsoft.com/office/officeart/2005/8/layout/orgChart1"/>
    <dgm:cxn modelId="{7E185258-7EFF-4462-8518-34712D609D09}" type="presParOf" srcId="{3ADBCD33-57B4-43BE-860B-F99B3A42FD70}" destId="{37925EE1-9E10-440C-9D9B-F7389DEFE9DA}" srcOrd="0" destOrd="0" presId="urn:microsoft.com/office/officeart/2005/8/layout/orgChart1"/>
    <dgm:cxn modelId="{F0553373-E99F-4AF6-83BC-A9F3ED667B93}" type="presParOf" srcId="{3ADBCD33-57B4-43BE-860B-F99B3A42FD70}" destId="{D8AB3C63-D3B5-452B-A4F6-8060284FF0CE}" srcOrd="1" destOrd="0" presId="urn:microsoft.com/office/officeart/2005/8/layout/orgChart1"/>
    <dgm:cxn modelId="{00EC6A3B-8BB1-42CF-A88A-03EA099516B6}" type="presParOf" srcId="{38EEF5EA-B7CA-46B1-B577-DDB2CF3EECDB}" destId="{296FA26C-10F6-4308-A643-92FDADC53BA8}" srcOrd="1" destOrd="0" presId="urn:microsoft.com/office/officeart/2005/8/layout/orgChart1"/>
    <dgm:cxn modelId="{E6C36C3A-1997-4417-89B8-0923AE8F5EF4}" type="presParOf" srcId="{38EEF5EA-B7CA-46B1-B577-DDB2CF3EECDB}" destId="{1F345999-568A-4E6A-85E8-23CF8B642FCE}" srcOrd="2" destOrd="0" presId="urn:microsoft.com/office/officeart/2005/8/layout/orgChart1"/>
    <dgm:cxn modelId="{61961056-368C-4662-A6DC-A01B7B20C214}" type="presParOf" srcId="{2E4FD5E0-9CA3-4DD0-96EA-A0AF7FB4C253}" destId="{6EA93DE3-040A-4FF5-904F-0782DC0E024D}" srcOrd="8" destOrd="0" presId="urn:microsoft.com/office/officeart/2005/8/layout/orgChart1"/>
    <dgm:cxn modelId="{C71B63F8-E6F0-4203-8DAD-D032CF00C40C}" type="presParOf" srcId="{2E4FD5E0-9CA3-4DD0-96EA-A0AF7FB4C253}" destId="{E91B8C51-0571-4682-B66E-33C539D8E7C8}" srcOrd="9" destOrd="0" presId="urn:microsoft.com/office/officeart/2005/8/layout/orgChart1"/>
    <dgm:cxn modelId="{98015F63-DB11-43BD-B9F6-4BF0D77F8EED}" type="presParOf" srcId="{E91B8C51-0571-4682-B66E-33C539D8E7C8}" destId="{7BFD9618-6763-4E49-ABD1-4562EA291A26}" srcOrd="0" destOrd="0" presId="urn:microsoft.com/office/officeart/2005/8/layout/orgChart1"/>
    <dgm:cxn modelId="{7C042D38-9F0E-4DA9-A767-20700D33FF9C}" type="presParOf" srcId="{7BFD9618-6763-4E49-ABD1-4562EA291A26}" destId="{9CEC498F-C4B7-489D-AC09-2B64CF610866}" srcOrd="0" destOrd="0" presId="urn:microsoft.com/office/officeart/2005/8/layout/orgChart1"/>
    <dgm:cxn modelId="{064A3467-F634-4427-BDCF-978DB0E3DCD0}" type="presParOf" srcId="{7BFD9618-6763-4E49-ABD1-4562EA291A26}" destId="{DA9FA992-61B6-46BA-9A93-D373047CD6E3}" srcOrd="1" destOrd="0" presId="urn:microsoft.com/office/officeart/2005/8/layout/orgChart1"/>
    <dgm:cxn modelId="{1BCB9C13-55AC-4C77-98F2-3DD31FB836AD}" type="presParOf" srcId="{E91B8C51-0571-4682-B66E-33C539D8E7C8}" destId="{ECEA99AA-0959-47FE-A024-2DE7399A1C21}" srcOrd="1" destOrd="0" presId="urn:microsoft.com/office/officeart/2005/8/layout/orgChart1"/>
    <dgm:cxn modelId="{5BC344B7-F8A7-4A07-86CF-2D51D2F9432E}" type="presParOf" srcId="{E91B8C51-0571-4682-B66E-33C539D8E7C8}" destId="{0772E544-544E-4150-8300-EE9F01825A5C}" srcOrd="2" destOrd="0" presId="urn:microsoft.com/office/officeart/2005/8/layout/orgChart1"/>
    <dgm:cxn modelId="{D610DFE6-C737-4095-B7E8-5D39DFEA19FA}" type="presParOf" srcId="{30D66A3F-A210-4A6A-9340-AE0718A5D363}" destId="{E4F622F1-2125-4174-ABDF-B227807DB484}" srcOrd="2" destOrd="0" presId="urn:microsoft.com/office/officeart/2005/8/layout/orgChart1"/>
    <dgm:cxn modelId="{7BF8F153-3721-4AF4-80B7-F5249CF76151}" type="presParOf" srcId="{A048F248-9C61-48D7-A9DE-E7FC4A8FF00E}" destId="{43FD7294-AD31-4B74-AF4F-483DD825C518}" srcOrd="6" destOrd="0" presId="urn:microsoft.com/office/officeart/2005/8/layout/orgChart1"/>
    <dgm:cxn modelId="{2CD053C4-CFD9-4102-AEFD-E9A71B599E0E}" type="presParOf" srcId="{A048F248-9C61-48D7-A9DE-E7FC4A8FF00E}" destId="{ACFBBA93-9EFE-4781-B1C7-CB0C59267751}" srcOrd="7" destOrd="0" presId="urn:microsoft.com/office/officeart/2005/8/layout/orgChart1"/>
    <dgm:cxn modelId="{45507028-A70D-47F7-A7D5-F5C1224310C8}" type="presParOf" srcId="{ACFBBA93-9EFE-4781-B1C7-CB0C59267751}" destId="{F2E669D1-F5AC-4CF7-8420-95D943855657}" srcOrd="0" destOrd="0" presId="urn:microsoft.com/office/officeart/2005/8/layout/orgChart1"/>
    <dgm:cxn modelId="{DA1FC226-D9D3-4D54-B25E-9B5FDE1B0763}" type="presParOf" srcId="{F2E669D1-F5AC-4CF7-8420-95D943855657}" destId="{5ACEBD4E-198C-4AB9-BF07-B8AE33017BE5}" srcOrd="0" destOrd="0" presId="urn:microsoft.com/office/officeart/2005/8/layout/orgChart1"/>
    <dgm:cxn modelId="{5F36C323-5DF5-4184-8999-2A1624650BD4}" type="presParOf" srcId="{F2E669D1-F5AC-4CF7-8420-95D943855657}" destId="{EE680293-D574-4467-805B-9F3589C45B4F}" srcOrd="1" destOrd="0" presId="urn:microsoft.com/office/officeart/2005/8/layout/orgChart1"/>
    <dgm:cxn modelId="{FEC0ADF9-704B-44C0-8754-4430663598A8}" type="presParOf" srcId="{ACFBBA93-9EFE-4781-B1C7-CB0C59267751}" destId="{28BB637D-54C5-4EFC-89F6-2CCC10A2FA21}" srcOrd="1" destOrd="0" presId="urn:microsoft.com/office/officeart/2005/8/layout/orgChart1"/>
    <dgm:cxn modelId="{4E2CD3CB-5A6C-4EAA-AC6C-D3E06F42CCAF}" type="presParOf" srcId="{ACFBBA93-9EFE-4781-B1C7-CB0C59267751}" destId="{2BBF8156-1144-4DC2-8EC9-3061F83C5FC0}" srcOrd="2" destOrd="0" presId="urn:microsoft.com/office/officeart/2005/8/layout/orgChart1"/>
    <dgm:cxn modelId="{417CF4A0-2BE4-4A93-A60C-67D986DCFD56}" type="presParOf" srcId="{43932330-03BA-4BD5-ABC1-F3B6BC45B586}" destId="{D5326341-82DD-4689-8D22-8FB7C457BEC6}" srcOrd="2" destOrd="0" presId="urn:microsoft.com/office/officeart/2005/8/layout/orgChart1"/>
    <dgm:cxn modelId="{C261D9D1-09C0-4B0B-B2F0-C67B861523ED}" type="presParOf" srcId="{D5326341-82DD-4689-8D22-8FB7C457BEC6}" destId="{F3A96460-EB1B-4BA2-9835-8077F5BA8408}" srcOrd="0" destOrd="0" presId="urn:microsoft.com/office/officeart/2005/8/layout/orgChart1"/>
    <dgm:cxn modelId="{B4B2379B-4C6E-43C9-ACC7-C4B81AE14202}" type="presParOf" srcId="{D5326341-82DD-4689-8D22-8FB7C457BEC6}" destId="{4E17DD78-00A3-4FDD-8CF7-E65153697B6B}" srcOrd="1" destOrd="0" presId="urn:microsoft.com/office/officeart/2005/8/layout/orgChart1"/>
    <dgm:cxn modelId="{E203763C-AAAE-4D78-AD4C-75C3910A65C5}" type="presParOf" srcId="{4E17DD78-00A3-4FDD-8CF7-E65153697B6B}" destId="{F41A352E-998A-47B5-816C-4759F91E234D}" srcOrd="0" destOrd="0" presId="urn:microsoft.com/office/officeart/2005/8/layout/orgChart1"/>
    <dgm:cxn modelId="{32E4F6C2-DCE0-4F27-84B2-8E3FEF73186E}" type="presParOf" srcId="{F41A352E-998A-47B5-816C-4759F91E234D}" destId="{ADDCA7A6-48FE-4B9B-8D9B-274EEEC3B8D1}" srcOrd="0" destOrd="0" presId="urn:microsoft.com/office/officeart/2005/8/layout/orgChart1"/>
    <dgm:cxn modelId="{D3F934A7-E3C9-4CD2-BA53-1769EC0031EB}" type="presParOf" srcId="{F41A352E-998A-47B5-816C-4759F91E234D}" destId="{5ACC6821-F0B2-4FE8-B4B5-157DC674CADE}" srcOrd="1" destOrd="0" presId="urn:microsoft.com/office/officeart/2005/8/layout/orgChart1"/>
    <dgm:cxn modelId="{12AE9A85-637E-4EE1-9006-49F86811C750}" type="presParOf" srcId="{4E17DD78-00A3-4FDD-8CF7-E65153697B6B}" destId="{BE21AFED-D855-4A00-822F-13BBB70FF2EA}" srcOrd="1" destOrd="0" presId="urn:microsoft.com/office/officeart/2005/8/layout/orgChart1"/>
    <dgm:cxn modelId="{4D5D1D4F-A22B-4DFC-8B79-E0ABD6F683EF}" type="presParOf" srcId="{BE21AFED-D855-4A00-822F-13BBB70FF2EA}" destId="{923BFDB5-F695-427F-9995-C57DA3048E5A}" srcOrd="0" destOrd="0" presId="urn:microsoft.com/office/officeart/2005/8/layout/orgChart1"/>
    <dgm:cxn modelId="{4203D9CA-4BFE-4A5E-859B-BF04704FF10D}" type="presParOf" srcId="{BE21AFED-D855-4A00-822F-13BBB70FF2EA}" destId="{1F54B0BD-1CC1-43FE-974B-1989C309F8E8}" srcOrd="1" destOrd="0" presId="urn:microsoft.com/office/officeart/2005/8/layout/orgChart1"/>
    <dgm:cxn modelId="{0E6E73C2-CB0B-4181-A300-471915426D31}" type="presParOf" srcId="{1F54B0BD-1CC1-43FE-974B-1989C309F8E8}" destId="{422F6956-71C3-410C-9DF9-D503AC979D50}" srcOrd="0" destOrd="0" presId="urn:microsoft.com/office/officeart/2005/8/layout/orgChart1"/>
    <dgm:cxn modelId="{2BFA51CF-A7ED-4BC1-8A0A-6C6EEE0A4044}" type="presParOf" srcId="{422F6956-71C3-410C-9DF9-D503AC979D50}" destId="{442A7E2B-5AB1-4591-A488-B12B153D5DC5}" srcOrd="0" destOrd="0" presId="urn:microsoft.com/office/officeart/2005/8/layout/orgChart1"/>
    <dgm:cxn modelId="{BBEEBF47-5996-444C-A400-6ADDB4906281}" type="presParOf" srcId="{422F6956-71C3-410C-9DF9-D503AC979D50}" destId="{75EC4C7F-FC40-4BE5-AAB0-51267FDCC6A9}" srcOrd="1" destOrd="0" presId="urn:microsoft.com/office/officeart/2005/8/layout/orgChart1"/>
    <dgm:cxn modelId="{1EADA741-979B-406F-97DD-56A3A5A49BF0}" type="presParOf" srcId="{1F54B0BD-1CC1-43FE-974B-1989C309F8E8}" destId="{FA0D92E1-DE51-48D9-9F26-CBAC105479DE}" srcOrd="1" destOrd="0" presId="urn:microsoft.com/office/officeart/2005/8/layout/orgChart1"/>
    <dgm:cxn modelId="{E7469635-6343-44B5-A919-8939A528B054}" type="presParOf" srcId="{1F54B0BD-1CC1-43FE-974B-1989C309F8E8}" destId="{60112B08-0376-4301-BC2D-AE80729CB45D}" srcOrd="2" destOrd="0" presId="urn:microsoft.com/office/officeart/2005/8/layout/orgChart1"/>
    <dgm:cxn modelId="{B4DCC0D6-29B8-4479-B301-86F97F8FAC41}" type="presParOf" srcId="{BE21AFED-D855-4A00-822F-13BBB70FF2EA}" destId="{7B47C4ED-DD18-436A-AFD8-60CFB82C9523}" srcOrd="2" destOrd="0" presId="urn:microsoft.com/office/officeart/2005/8/layout/orgChart1"/>
    <dgm:cxn modelId="{386577F0-D25C-4605-93F6-4FFE202D903D}" type="presParOf" srcId="{BE21AFED-D855-4A00-822F-13BBB70FF2EA}" destId="{7A635F55-0C50-4557-9D0A-07B20E521355}" srcOrd="3" destOrd="0" presId="urn:microsoft.com/office/officeart/2005/8/layout/orgChart1"/>
    <dgm:cxn modelId="{2C7AC859-8805-43E5-818F-B97BCB2C44D5}" type="presParOf" srcId="{7A635F55-0C50-4557-9D0A-07B20E521355}" destId="{1A397D0B-C936-432E-A2D8-F1D0E31B4C4D}" srcOrd="0" destOrd="0" presId="urn:microsoft.com/office/officeart/2005/8/layout/orgChart1"/>
    <dgm:cxn modelId="{13A472E3-E53E-4009-897B-EB4677C157A1}" type="presParOf" srcId="{1A397D0B-C936-432E-A2D8-F1D0E31B4C4D}" destId="{4B3E28CA-F028-434E-8390-5FA067FBDFAF}" srcOrd="0" destOrd="0" presId="urn:microsoft.com/office/officeart/2005/8/layout/orgChart1"/>
    <dgm:cxn modelId="{28307894-6C48-403C-8FB5-15622E04E3D1}" type="presParOf" srcId="{1A397D0B-C936-432E-A2D8-F1D0E31B4C4D}" destId="{4251CD1B-2076-4ABC-8AF5-FF396E1BBC4F}" srcOrd="1" destOrd="0" presId="urn:microsoft.com/office/officeart/2005/8/layout/orgChart1"/>
    <dgm:cxn modelId="{75D96585-A3BA-4DCB-A732-9DDF418AB70F}" type="presParOf" srcId="{7A635F55-0C50-4557-9D0A-07B20E521355}" destId="{57F3ABD8-DFDE-4F89-AB8D-535E31ED0F5E}" srcOrd="1" destOrd="0" presId="urn:microsoft.com/office/officeart/2005/8/layout/orgChart1"/>
    <dgm:cxn modelId="{9D7A11CF-D537-43A0-8185-4D37F16E9BF1}" type="presParOf" srcId="{7A635F55-0C50-4557-9D0A-07B20E521355}" destId="{D005F43B-9921-41C9-BFFA-DE807101576E}" srcOrd="2" destOrd="0" presId="urn:microsoft.com/office/officeart/2005/8/layout/orgChart1"/>
    <dgm:cxn modelId="{67C7ECC4-0754-4EDE-B904-F470E7B357C4}" type="presParOf" srcId="{BE21AFED-D855-4A00-822F-13BBB70FF2EA}" destId="{00A10FAE-F5E6-4931-817F-A90E8636CB71}" srcOrd="4" destOrd="0" presId="urn:microsoft.com/office/officeart/2005/8/layout/orgChart1"/>
    <dgm:cxn modelId="{EE12B722-E156-4392-B5F3-E3AD40B972E4}" type="presParOf" srcId="{BE21AFED-D855-4A00-822F-13BBB70FF2EA}" destId="{0081CC1E-B68A-4E1A-83FE-F5A35FE46514}" srcOrd="5" destOrd="0" presId="urn:microsoft.com/office/officeart/2005/8/layout/orgChart1"/>
    <dgm:cxn modelId="{947CCC3B-E25C-4B7D-8ABE-39A8F0264C67}" type="presParOf" srcId="{0081CC1E-B68A-4E1A-83FE-F5A35FE46514}" destId="{665D5E11-0585-4059-A086-9DE45900025E}" srcOrd="0" destOrd="0" presId="urn:microsoft.com/office/officeart/2005/8/layout/orgChart1"/>
    <dgm:cxn modelId="{5E3FC47C-49A0-49FD-9EEE-A24E3CB291A7}" type="presParOf" srcId="{665D5E11-0585-4059-A086-9DE45900025E}" destId="{CF3E00AB-1543-4795-BD70-AFD6469CC0F4}" srcOrd="0" destOrd="0" presId="urn:microsoft.com/office/officeart/2005/8/layout/orgChart1"/>
    <dgm:cxn modelId="{53A87E03-E69A-4CF4-9976-9D8DDA5EC97A}" type="presParOf" srcId="{665D5E11-0585-4059-A086-9DE45900025E}" destId="{B3C22167-A2F0-4C26-95A5-D9A778E1A61C}" srcOrd="1" destOrd="0" presId="urn:microsoft.com/office/officeart/2005/8/layout/orgChart1"/>
    <dgm:cxn modelId="{FC8304BB-7EE2-479E-9446-A6DE30F030F4}" type="presParOf" srcId="{0081CC1E-B68A-4E1A-83FE-F5A35FE46514}" destId="{F8116241-212B-4A46-A36D-1AAFE807A75B}" srcOrd="1" destOrd="0" presId="urn:microsoft.com/office/officeart/2005/8/layout/orgChart1"/>
    <dgm:cxn modelId="{03225199-82C1-47A7-B026-90165B9B9E71}" type="presParOf" srcId="{F8116241-212B-4A46-A36D-1AAFE807A75B}" destId="{73E48B25-07C8-4BBE-B2BF-CD4DBEB39844}" srcOrd="0" destOrd="0" presId="urn:microsoft.com/office/officeart/2005/8/layout/orgChart1"/>
    <dgm:cxn modelId="{38DE93CD-5366-41A0-93BF-67F8B72D4632}" type="presParOf" srcId="{F8116241-212B-4A46-A36D-1AAFE807A75B}" destId="{0B4D1262-C6C5-4401-A893-2E3397897B77}" srcOrd="1" destOrd="0" presId="urn:microsoft.com/office/officeart/2005/8/layout/orgChart1"/>
    <dgm:cxn modelId="{D1B12931-B9F9-4302-B1B0-4F54DD90A51F}" type="presParOf" srcId="{0B4D1262-C6C5-4401-A893-2E3397897B77}" destId="{09F576E5-0EE0-4BBB-9667-12871E4C8BFF}" srcOrd="0" destOrd="0" presId="urn:microsoft.com/office/officeart/2005/8/layout/orgChart1"/>
    <dgm:cxn modelId="{BD4DFCEF-D472-4BCC-A3C9-9930D001DF3E}" type="presParOf" srcId="{09F576E5-0EE0-4BBB-9667-12871E4C8BFF}" destId="{51BFF1D0-FEBB-49E3-9F18-B7C9096D17EC}" srcOrd="0" destOrd="0" presId="urn:microsoft.com/office/officeart/2005/8/layout/orgChart1"/>
    <dgm:cxn modelId="{968D2CF8-EB51-452D-902D-E9645D1E0FEC}" type="presParOf" srcId="{09F576E5-0EE0-4BBB-9667-12871E4C8BFF}" destId="{E093A352-5847-4310-A447-7CB86A8F2FE8}" srcOrd="1" destOrd="0" presId="urn:microsoft.com/office/officeart/2005/8/layout/orgChart1"/>
    <dgm:cxn modelId="{A1D12185-7545-424E-A4F9-FAFE425AC06A}" type="presParOf" srcId="{0B4D1262-C6C5-4401-A893-2E3397897B77}" destId="{302CAE90-AD29-4178-979B-5F80C59DCF44}" srcOrd="1" destOrd="0" presId="urn:microsoft.com/office/officeart/2005/8/layout/orgChart1"/>
    <dgm:cxn modelId="{843C66D1-12AF-4367-A6A8-C0CF39D6C4B0}" type="presParOf" srcId="{0B4D1262-C6C5-4401-A893-2E3397897B77}" destId="{047069DE-CADD-4352-85A4-92B20C4D833F}" srcOrd="2" destOrd="0" presId="urn:microsoft.com/office/officeart/2005/8/layout/orgChart1"/>
    <dgm:cxn modelId="{92612827-0B40-476B-A483-3C88F7437528}" type="presParOf" srcId="{F8116241-212B-4A46-A36D-1AAFE807A75B}" destId="{2C98B771-AE8D-4B02-9A10-623C6E2EC5FD}" srcOrd="2" destOrd="0" presId="urn:microsoft.com/office/officeart/2005/8/layout/orgChart1"/>
    <dgm:cxn modelId="{84F7D76D-0E7F-47D9-8063-736496A6B9D2}" type="presParOf" srcId="{F8116241-212B-4A46-A36D-1AAFE807A75B}" destId="{9DF550BF-2715-4536-9D31-9BE49190C11D}" srcOrd="3" destOrd="0" presId="urn:microsoft.com/office/officeart/2005/8/layout/orgChart1"/>
    <dgm:cxn modelId="{9F43C501-3BBC-4507-B555-FD1E96C6CB65}" type="presParOf" srcId="{9DF550BF-2715-4536-9D31-9BE49190C11D}" destId="{30D38FAF-6723-4D26-A2D1-674743B0B347}" srcOrd="0" destOrd="0" presId="urn:microsoft.com/office/officeart/2005/8/layout/orgChart1"/>
    <dgm:cxn modelId="{3EECEF4D-7114-41B2-ACFD-55E548C7DA7A}" type="presParOf" srcId="{30D38FAF-6723-4D26-A2D1-674743B0B347}" destId="{9AA67012-1F77-4D53-8D1A-A8129AC89DCE}" srcOrd="0" destOrd="0" presId="urn:microsoft.com/office/officeart/2005/8/layout/orgChart1"/>
    <dgm:cxn modelId="{2B72A1D3-8A6D-4FA5-8DA5-0D7EE40EC2F1}" type="presParOf" srcId="{30D38FAF-6723-4D26-A2D1-674743B0B347}" destId="{9FB9AA4E-A96C-4955-A008-42D7D988D751}" srcOrd="1" destOrd="0" presId="urn:microsoft.com/office/officeart/2005/8/layout/orgChart1"/>
    <dgm:cxn modelId="{534FED49-70AF-49D4-8873-AB5B99398218}" type="presParOf" srcId="{9DF550BF-2715-4536-9D31-9BE49190C11D}" destId="{6055DADD-F593-4CAF-B455-E84DC1718982}" srcOrd="1" destOrd="0" presId="urn:microsoft.com/office/officeart/2005/8/layout/orgChart1"/>
    <dgm:cxn modelId="{937F8A8F-6D24-4FF1-A064-7B06664CB19A}" type="presParOf" srcId="{9DF550BF-2715-4536-9D31-9BE49190C11D}" destId="{C48FE7A9-2023-46AE-9274-FB2C5624F59A}" srcOrd="2" destOrd="0" presId="urn:microsoft.com/office/officeart/2005/8/layout/orgChart1"/>
    <dgm:cxn modelId="{1E79FD35-9873-4E81-83BF-0B945EDA4A77}" type="presParOf" srcId="{0081CC1E-B68A-4E1A-83FE-F5A35FE46514}" destId="{E1F868A2-DB75-498C-BE28-25142340B35C}" srcOrd="2" destOrd="0" presId="urn:microsoft.com/office/officeart/2005/8/layout/orgChart1"/>
    <dgm:cxn modelId="{9D71932E-4EF1-4F21-9C5E-AFAEF1268F98}" type="presParOf" srcId="{4E17DD78-00A3-4FDD-8CF7-E65153697B6B}" destId="{C490C008-341F-49D6-97CA-16A4DD52AEE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3BF3A6-9F9F-47A2-A5F8-3EB1F0D650D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zh-CN" altLang="en-US"/>
        </a:p>
      </dgm:t>
    </dgm:pt>
    <dgm:pt modelId="{1EF8AFE5-0C99-487E-A814-27B00F44232A}">
      <dgm:prSet phldrT="[文本]" custT="1"/>
      <dgm:spPr/>
      <dgm:t>
        <a:bodyPr/>
        <a:lstStyle/>
        <a:p>
          <a:r>
            <a:rPr lang="zh-CN" altLang="en-US" sz="1400" dirty="0"/>
            <a:t>生产现场实训</a:t>
          </a:r>
        </a:p>
      </dgm:t>
    </dgm:pt>
    <dgm:pt modelId="{732EAC0E-B7AC-4394-9F39-A932F49E5A72}" type="parTrans" cxnId="{78F815E8-8903-444F-8E45-17B4E3217140}">
      <dgm:prSet/>
      <dgm:spPr/>
      <dgm:t>
        <a:bodyPr/>
        <a:lstStyle/>
        <a:p>
          <a:endParaRPr lang="zh-CN" altLang="en-US" sz="1400"/>
        </a:p>
      </dgm:t>
    </dgm:pt>
    <dgm:pt modelId="{CF2226D9-CA24-4048-B8AC-84BAE5B0D047}" type="sibTrans" cxnId="{78F815E8-8903-444F-8E45-17B4E3217140}">
      <dgm:prSet/>
      <dgm:spPr/>
      <dgm:t>
        <a:bodyPr/>
        <a:lstStyle/>
        <a:p>
          <a:endParaRPr lang="zh-CN" altLang="en-US" sz="1400"/>
        </a:p>
      </dgm:t>
    </dgm:pt>
    <dgm:pt modelId="{2B8DDC0C-1F18-4832-A397-85351DD6EF19}">
      <dgm:prSet phldrT="[文本]" custT="1"/>
      <dgm:spPr/>
      <dgm:t>
        <a:bodyPr/>
        <a:lstStyle/>
        <a:p>
          <a:r>
            <a:rPr lang="zh-CN" altLang="en-US" sz="1400" dirty="0"/>
            <a:t>质量</a:t>
          </a:r>
          <a:endParaRPr lang="en-US" altLang="zh-CN" sz="1400" dirty="0"/>
        </a:p>
        <a:p>
          <a:r>
            <a:rPr lang="zh-CN" altLang="en-US" sz="1400" dirty="0"/>
            <a:t>工程师</a:t>
          </a:r>
        </a:p>
      </dgm:t>
    </dgm:pt>
    <dgm:pt modelId="{D3C5CA6A-2C01-4BE2-A1DC-FE45BDD7F311}" type="parTrans" cxnId="{09858DFE-8D47-42BC-82B9-70B62A5D9132}">
      <dgm:prSet custT="1"/>
      <dgm:spPr/>
      <dgm:t>
        <a:bodyPr/>
        <a:lstStyle/>
        <a:p>
          <a:endParaRPr lang="zh-CN" altLang="en-US" sz="1400"/>
        </a:p>
      </dgm:t>
    </dgm:pt>
    <dgm:pt modelId="{EFA38235-EE6A-4CA8-B8CA-3C9A25A29DF1}" type="sibTrans" cxnId="{09858DFE-8D47-42BC-82B9-70B62A5D9132}">
      <dgm:prSet/>
      <dgm:spPr/>
      <dgm:t>
        <a:bodyPr/>
        <a:lstStyle/>
        <a:p>
          <a:endParaRPr lang="zh-CN" altLang="en-US" sz="1400"/>
        </a:p>
      </dgm:t>
    </dgm:pt>
    <dgm:pt modelId="{D30E9D39-6E7D-45FC-B7F1-CA861709EA16}">
      <dgm:prSet phldrT="[文本]" custT="1"/>
      <dgm:spPr/>
      <dgm:t>
        <a:bodyPr/>
        <a:lstStyle/>
        <a:p>
          <a:r>
            <a:rPr lang="zh-CN" altLang="en-US" sz="1400" dirty="0"/>
            <a:t>工艺</a:t>
          </a:r>
          <a:endParaRPr lang="en-US" altLang="zh-CN" sz="1400" dirty="0"/>
        </a:p>
        <a:p>
          <a:r>
            <a:rPr lang="zh-CN" altLang="en-US" sz="1400" dirty="0"/>
            <a:t>工程师</a:t>
          </a:r>
        </a:p>
      </dgm:t>
    </dgm:pt>
    <dgm:pt modelId="{FEAC2DD8-59E8-4956-B22A-C469FEB77116}" type="parTrans" cxnId="{78BB3DB7-73F4-4914-ABED-802F6187D956}">
      <dgm:prSet custT="1"/>
      <dgm:spPr/>
      <dgm:t>
        <a:bodyPr/>
        <a:lstStyle/>
        <a:p>
          <a:endParaRPr lang="zh-CN" altLang="en-US" sz="1400"/>
        </a:p>
      </dgm:t>
    </dgm:pt>
    <dgm:pt modelId="{C264CC6E-2631-4D9D-BE36-474014843A69}" type="sibTrans" cxnId="{78BB3DB7-73F4-4914-ABED-802F6187D956}">
      <dgm:prSet/>
      <dgm:spPr/>
      <dgm:t>
        <a:bodyPr/>
        <a:lstStyle/>
        <a:p>
          <a:endParaRPr lang="zh-CN" altLang="en-US" sz="1400"/>
        </a:p>
      </dgm:t>
    </dgm:pt>
    <dgm:pt modelId="{3755B3DF-B422-450B-9B6A-1FBA84241D5E}">
      <dgm:prSet phldrT="[文本]" custT="1"/>
      <dgm:spPr/>
      <dgm:t>
        <a:bodyPr/>
        <a:lstStyle/>
        <a:p>
          <a:r>
            <a:rPr lang="zh-CN" altLang="en-US" sz="1400" dirty="0"/>
            <a:t>研发</a:t>
          </a:r>
          <a:endParaRPr lang="en-US" altLang="zh-CN" sz="1400" dirty="0"/>
        </a:p>
        <a:p>
          <a:r>
            <a:rPr lang="zh-CN" altLang="en-US" sz="1400" dirty="0"/>
            <a:t>工程师</a:t>
          </a:r>
        </a:p>
      </dgm:t>
    </dgm:pt>
    <dgm:pt modelId="{1DEB302B-DE0F-4FE6-BF47-BB6D9EA88506}" type="parTrans" cxnId="{256E0103-4750-4A15-B6E6-ABBD26CA5635}">
      <dgm:prSet custT="1"/>
      <dgm:spPr/>
      <dgm:t>
        <a:bodyPr/>
        <a:lstStyle/>
        <a:p>
          <a:endParaRPr lang="zh-CN" altLang="en-US" sz="1400"/>
        </a:p>
      </dgm:t>
    </dgm:pt>
    <dgm:pt modelId="{C2938133-03D3-48F6-94D2-4D86C319399D}" type="sibTrans" cxnId="{256E0103-4750-4A15-B6E6-ABBD26CA5635}">
      <dgm:prSet/>
      <dgm:spPr/>
      <dgm:t>
        <a:bodyPr/>
        <a:lstStyle/>
        <a:p>
          <a:endParaRPr lang="zh-CN" altLang="en-US" sz="1400"/>
        </a:p>
      </dgm:t>
    </dgm:pt>
    <dgm:pt modelId="{215790DA-4FED-4C92-ADDA-E1FF6586BB70}">
      <dgm:prSet phldrT="[文本]" custT="1"/>
      <dgm:spPr/>
      <dgm:t>
        <a:bodyPr/>
        <a:lstStyle/>
        <a:p>
          <a:r>
            <a:rPr lang="zh-CN" altLang="en-US" sz="1400" dirty="0"/>
            <a:t>生产</a:t>
          </a:r>
          <a:endParaRPr lang="en-US" altLang="zh-CN" sz="1400" dirty="0"/>
        </a:p>
        <a:p>
          <a:r>
            <a:rPr lang="zh-CN" altLang="en-US" sz="1400" dirty="0"/>
            <a:t>工程师</a:t>
          </a:r>
        </a:p>
      </dgm:t>
    </dgm:pt>
    <dgm:pt modelId="{18405B7D-A8FB-41AB-B82E-BDD707BB6640}" type="parTrans" cxnId="{36ACA7CE-EABF-4CCE-8192-D875E68BD865}">
      <dgm:prSet custT="1"/>
      <dgm:spPr/>
      <dgm:t>
        <a:bodyPr/>
        <a:lstStyle/>
        <a:p>
          <a:endParaRPr lang="zh-CN" altLang="en-US" sz="1400" dirty="0"/>
        </a:p>
      </dgm:t>
    </dgm:pt>
    <dgm:pt modelId="{4E1CEDA8-F1CD-4EFF-96D0-EDE17F6C0A5B}" type="sibTrans" cxnId="{36ACA7CE-EABF-4CCE-8192-D875E68BD865}">
      <dgm:prSet/>
      <dgm:spPr/>
      <dgm:t>
        <a:bodyPr/>
        <a:lstStyle/>
        <a:p>
          <a:endParaRPr lang="zh-CN" altLang="en-US" sz="1400"/>
        </a:p>
      </dgm:t>
    </dgm:pt>
    <dgm:pt modelId="{B1FC59AB-1EF1-40A2-91F7-8E94A5188538}">
      <dgm:prSet custT="1"/>
      <dgm:spPr/>
      <dgm:t>
        <a:bodyPr/>
        <a:lstStyle/>
        <a:p>
          <a:r>
            <a:rPr lang="zh-CN" altLang="en-US" sz="1400" dirty="0"/>
            <a:t>销售</a:t>
          </a:r>
          <a:r>
            <a:rPr lang="en-US" altLang="zh-CN" sz="1400" dirty="0"/>
            <a:t>&amp;</a:t>
          </a:r>
          <a:r>
            <a:rPr lang="zh-CN" altLang="en-US" sz="1400" dirty="0"/>
            <a:t>市场</a:t>
          </a:r>
        </a:p>
      </dgm:t>
    </dgm:pt>
    <dgm:pt modelId="{9E9E5261-5C69-4062-91F8-0B9307F6F5E3}" type="parTrans" cxnId="{F3412553-0816-4A0D-AE20-E2DD95DB0CA1}">
      <dgm:prSet custT="1"/>
      <dgm:spPr/>
      <dgm:t>
        <a:bodyPr/>
        <a:lstStyle/>
        <a:p>
          <a:endParaRPr lang="zh-CN" altLang="en-US" sz="1400"/>
        </a:p>
      </dgm:t>
    </dgm:pt>
    <dgm:pt modelId="{7AEFECAD-5BDB-468A-9DC1-7EE894871B40}" type="sibTrans" cxnId="{F3412553-0816-4A0D-AE20-E2DD95DB0CA1}">
      <dgm:prSet/>
      <dgm:spPr/>
      <dgm:t>
        <a:bodyPr/>
        <a:lstStyle/>
        <a:p>
          <a:endParaRPr lang="zh-CN" altLang="en-US" sz="1400"/>
        </a:p>
      </dgm:t>
    </dgm:pt>
    <dgm:pt modelId="{3319ABC5-85CD-4FEB-B4CB-5EF9889BAA65}">
      <dgm:prSet custT="1"/>
      <dgm:spPr/>
      <dgm:t>
        <a:bodyPr/>
        <a:lstStyle/>
        <a:p>
          <a:r>
            <a:rPr lang="zh-CN" altLang="en-US" sz="1400" dirty="0"/>
            <a:t>供应链</a:t>
          </a:r>
          <a:endParaRPr lang="en-US" altLang="zh-CN" sz="1400" dirty="0"/>
        </a:p>
        <a:p>
          <a:r>
            <a:rPr lang="zh-CN" altLang="en-US" sz="1400" dirty="0"/>
            <a:t>管理</a:t>
          </a:r>
        </a:p>
      </dgm:t>
    </dgm:pt>
    <dgm:pt modelId="{3AB050C9-9546-4F18-A65F-52805A44E71A}" type="parTrans" cxnId="{11422F1F-7174-4EA6-9463-4471BC75BC9D}">
      <dgm:prSet/>
      <dgm:spPr/>
      <dgm:t>
        <a:bodyPr/>
        <a:lstStyle/>
        <a:p>
          <a:endParaRPr lang="zh-CN" altLang="en-US"/>
        </a:p>
      </dgm:t>
    </dgm:pt>
    <dgm:pt modelId="{55AE091D-ADCE-4D8C-8BC4-E78E36F9338F}" type="sibTrans" cxnId="{11422F1F-7174-4EA6-9463-4471BC75BC9D}">
      <dgm:prSet/>
      <dgm:spPr/>
      <dgm:t>
        <a:bodyPr/>
        <a:lstStyle/>
        <a:p>
          <a:endParaRPr lang="zh-CN" altLang="en-US"/>
        </a:p>
      </dgm:t>
    </dgm:pt>
    <dgm:pt modelId="{9F07A964-B98C-4A3C-AA36-634552200C63}" type="pres">
      <dgm:prSet presAssocID="{CD3BF3A6-9F9F-47A2-A5F8-3EB1F0D650DC}" presName="Name0" presStyleCnt="0">
        <dgm:presLayoutVars>
          <dgm:chMax val="1"/>
          <dgm:dir/>
          <dgm:animLvl val="ctr"/>
          <dgm:resizeHandles val="exact"/>
        </dgm:presLayoutVars>
      </dgm:prSet>
      <dgm:spPr/>
      <dgm:t>
        <a:bodyPr/>
        <a:lstStyle/>
        <a:p>
          <a:endParaRPr lang="zh-CN" altLang="en-US"/>
        </a:p>
      </dgm:t>
    </dgm:pt>
    <dgm:pt modelId="{D2D42D5F-77A5-40F9-8AB5-D4B8D4F49CA7}" type="pres">
      <dgm:prSet presAssocID="{1EF8AFE5-0C99-487E-A814-27B00F44232A}" presName="centerShape" presStyleLbl="node0" presStyleIdx="0" presStyleCnt="1"/>
      <dgm:spPr/>
      <dgm:t>
        <a:bodyPr/>
        <a:lstStyle/>
        <a:p>
          <a:endParaRPr lang="zh-CN" altLang="en-US"/>
        </a:p>
      </dgm:t>
    </dgm:pt>
    <dgm:pt modelId="{0A537E2A-7104-457C-ABBB-5782E1C0E587}" type="pres">
      <dgm:prSet presAssocID="{D3C5CA6A-2C01-4BE2-A1DC-FE45BDD7F311}" presName="parTrans" presStyleLbl="sibTrans2D1" presStyleIdx="0" presStyleCnt="6"/>
      <dgm:spPr/>
      <dgm:t>
        <a:bodyPr/>
        <a:lstStyle/>
        <a:p>
          <a:endParaRPr lang="zh-CN" altLang="en-US"/>
        </a:p>
      </dgm:t>
    </dgm:pt>
    <dgm:pt modelId="{D62E5138-DDD8-42DC-A043-766187010F4E}" type="pres">
      <dgm:prSet presAssocID="{D3C5CA6A-2C01-4BE2-A1DC-FE45BDD7F311}" presName="connectorText" presStyleLbl="sibTrans2D1" presStyleIdx="0" presStyleCnt="6"/>
      <dgm:spPr/>
      <dgm:t>
        <a:bodyPr/>
        <a:lstStyle/>
        <a:p>
          <a:endParaRPr lang="zh-CN" altLang="en-US"/>
        </a:p>
      </dgm:t>
    </dgm:pt>
    <dgm:pt modelId="{3245717F-99E8-4815-A361-1D03838252FD}" type="pres">
      <dgm:prSet presAssocID="{2B8DDC0C-1F18-4832-A397-85351DD6EF19}" presName="node" presStyleLbl="node1" presStyleIdx="0" presStyleCnt="6">
        <dgm:presLayoutVars>
          <dgm:bulletEnabled val="1"/>
        </dgm:presLayoutVars>
      </dgm:prSet>
      <dgm:spPr/>
      <dgm:t>
        <a:bodyPr/>
        <a:lstStyle/>
        <a:p>
          <a:endParaRPr lang="zh-CN" altLang="en-US"/>
        </a:p>
      </dgm:t>
    </dgm:pt>
    <dgm:pt modelId="{518F716C-26FF-40E4-B4B4-038B85731910}" type="pres">
      <dgm:prSet presAssocID="{FEAC2DD8-59E8-4956-B22A-C469FEB77116}" presName="parTrans" presStyleLbl="sibTrans2D1" presStyleIdx="1" presStyleCnt="6"/>
      <dgm:spPr/>
      <dgm:t>
        <a:bodyPr/>
        <a:lstStyle/>
        <a:p>
          <a:endParaRPr lang="zh-CN" altLang="en-US"/>
        </a:p>
      </dgm:t>
    </dgm:pt>
    <dgm:pt modelId="{0A33728E-A793-4392-BC2C-5A321BDB499B}" type="pres">
      <dgm:prSet presAssocID="{FEAC2DD8-59E8-4956-B22A-C469FEB77116}" presName="connectorText" presStyleLbl="sibTrans2D1" presStyleIdx="1" presStyleCnt="6"/>
      <dgm:spPr/>
      <dgm:t>
        <a:bodyPr/>
        <a:lstStyle/>
        <a:p>
          <a:endParaRPr lang="zh-CN" altLang="en-US"/>
        </a:p>
      </dgm:t>
    </dgm:pt>
    <dgm:pt modelId="{0DAF8A03-3839-4688-858F-4D2E55D9132F}" type="pres">
      <dgm:prSet presAssocID="{D30E9D39-6E7D-45FC-B7F1-CA861709EA16}" presName="node" presStyleLbl="node1" presStyleIdx="1" presStyleCnt="6">
        <dgm:presLayoutVars>
          <dgm:bulletEnabled val="1"/>
        </dgm:presLayoutVars>
      </dgm:prSet>
      <dgm:spPr/>
      <dgm:t>
        <a:bodyPr/>
        <a:lstStyle/>
        <a:p>
          <a:endParaRPr lang="zh-CN" altLang="en-US"/>
        </a:p>
      </dgm:t>
    </dgm:pt>
    <dgm:pt modelId="{03412139-7792-4853-A670-358949037569}" type="pres">
      <dgm:prSet presAssocID="{9E9E5261-5C69-4062-91F8-0B9307F6F5E3}" presName="parTrans" presStyleLbl="sibTrans2D1" presStyleIdx="2" presStyleCnt="6"/>
      <dgm:spPr/>
      <dgm:t>
        <a:bodyPr/>
        <a:lstStyle/>
        <a:p>
          <a:endParaRPr lang="zh-CN" altLang="en-US"/>
        </a:p>
      </dgm:t>
    </dgm:pt>
    <dgm:pt modelId="{406F7C3B-A070-4F8B-A61C-67EDC1AD9555}" type="pres">
      <dgm:prSet presAssocID="{9E9E5261-5C69-4062-91F8-0B9307F6F5E3}" presName="connectorText" presStyleLbl="sibTrans2D1" presStyleIdx="2" presStyleCnt="6"/>
      <dgm:spPr/>
      <dgm:t>
        <a:bodyPr/>
        <a:lstStyle/>
        <a:p>
          <a:endParaRPr lang="zh-CN" altLang="en-US"/>
        </a:p>
      </dgm:t>
    </dgm:pt>
    <dgm:pt modelId="{010D68B7-06FC-4FDF-A4BF-30DE11B7DE2A}" type="pres">
      <dgm:prSet presAssocID="{B1FC59AB-1EF1-40A2-91F7-8E94A5188538}" presName="node" presStyleLbl="node1" presStyleIdx="2" presStyleCnt="6">
        <dgm:presLayoutVars>
          <dgm:bulletEnabled val="1"/>
        </dgm:presLayoutVars>
      </dgm:prSet>
      <dgm:spPr/>
      <dgm:t>
        <a:bodyPr/>
        <a:lstStyle/>
        <a:p>
          <a:endParaRPr lang="zh-CN" altLang="en-US"/>
        </a:p>
      </dgm:t>
    </dgm:pt>
    <dgm:pt modelId="{2656C7BA-A470-4A43-A297-6193C11FD4D6}" type="pres">
      <dgm:prSet presAssocID="{3AB050C9-9546-4F18-A65F-52805A44E71A}" presName="parTrans" presStyleLbl="sibTrans2D1" presStyleIdx="3" presStyleCnt="6"/>
      <dgm:spPr/>
      <dgm:t>
        <a:bodyPr/>
        <a:lstStyle/>
        <a:p>
          <a:endParaRPr lang="zh-CN" altLang="en-US"/>
        </a:p>
      </dgm:t>
    </dgm:pt>
    <dgm:pt modelId="{D1347329-5085-4D19-A5F0-831F9F8DF985}" type="pres">
      <dgm:prSet presAssocID="{3AB050C9-9546-4F18-A65F-52805A44E71A}" presName="connectorText" presStyleLbl="sibTrans2D1" presStyleIdx="3" presStyleCnt="6"/>
      <dgm:spPr/>
      <dgm:t>
        <a:bodyPr/>
        <a:lstStyle/>
        <a:p>
          <a:endParaRPr lang="zh-CN" altLang="en-US"/>
        </a:p>
      </dgm:t>
    </dgm:pt>
    <dgm:pt modelId="{49F5AE2A-9533-406A-94EC-DCA4882DE705}" type="pres">
      <dgm:prSet presAssocID="{3319ABC5-85CD-4FEB-B4CB-5EF9889BAA65}" presName="node" presStyleLbl="node1" presStyleIdx="3" presStyleCnt="6">
        <dgm:presLayoutVars>
          <dgm:bulletEnabled val="1"/>
        </dgm:presLayoutVars>
      </dgm:prSet>
      <dgm:spPr/>
      <dgm:t>
        <a:bodyPr/>
        <a:lstStyle/>
        <a:p>
          <a:endParaRPr lang="zh-CN" altLang="en-US"/>
        </a:p>
      </dgm:t>
    </dgm:pt>
    <dgm:pt modelId="{2B142B05-1F6C-4C9D-9343-0F355451B118}" type="pres">
      <dgm:prSet presAssocID="{1DEB302B-DE0F-4FE6-BF47-BB6D9EA88506}" presName="parTrans" presStyleLbl="sibTrans2D1" presStyleIdx="4" presStyleCnt="6"/>
      <dgm:spPr/>
      <dgm:t>
        <a:bodyPr/>
        <a:lstStyle/>
        <a:p>
          <a:endParaRPr lang="zh-CN" altLang="en-US"/>
        </a:p>
      </dgm:t>
    </dgm:pt>
    <dgm:pt modelId="{8AA5EDE3-EB97-440A-A847-B841BE4BF552}" type="pres">
      <dgm:prSet presAssocID="{1DEB302B-DE0F-4FE6-BF47-BB6D9EA88506}" presName="connectorText" presStyleLbl="sibTrans2D1" presStyleIdx="4" presStyleCnt="6"/>
      <dgm:spPr/>
      <dgm:t>
        <a:bodyPr/>
        <a:lstStyle/>
        <a:p>
          <a:endParaRPr lang="zh-CN" altLang="en-US"/>
        </a:p>
      </dgm:t>
    </dgm:pt>
    <dgm:pt modelId="{E43E4457-AA81-4F9F-BDAA-68E2154DF5C8}" type="pres">
      <dgm:prSet presAssocID="{3755B3DF-B422-450B-9B6A-1FBA84241D5E}" presName="node" presStyleLbl="node1" presStyleIdx="4" presStyleCnt="6">
        <dgm:presLayoutVars>
          <dgm:bulletEnabled val="1"/>
        </dgm:presLayoutVars>
      </dgm:prSet>
      <dgm:spPr/>
      <dgm:t>
        <a:bodyPr/>
        <a:lstStyle/>
        <a:p>
          <a:endParaRPr lang="zh-CN" altLang="en-US"/>
        </a:p>
      </dgm:t>
    </dgm:pt>
    <dgm:pt modelId="{B954B8A9-B070-4CE6-8380-6C1C4581A7D7}" type="pres">
      <dgm:prSet presAssocID="{18405B7D-A8FB-41AB-B82E-BDD707BB6640}" presName="parTrans" presStyleLbl="sibTrans2D1" presStyleIdx="5" presStyleCnt="6"/>
      <dgm:spPr/>
      <dgm:t>
        <a:bodyPr/>
        <a:lstStyle/>
        <a:p>
          <a:endParaRPr lang="zh-CN" altLang="en-US"/>
        </a:p>
      </dgm:t>
    </dgm:pt>
    <dgm:pt modelId="{A0A80186-5422-483C-9E1B-29B4E0C7F9F3}" type="pres">
      <dgm:prSet presAssocID="{18405B7D-A8FB-41AB-B82E-BDD707BB6640}" presName="connectorText" presStyleLbl="sibTrans2D1" presStyleIdx="5" presStyleCnt="6"/>
      <dgm:spPr/>
      <dgm:t>
        <a:bodyPr/>
        <a:lstStyle/>
        <a:p>
          <a:endParaRPr lang="zh-CN" altLang="en-US"/>
        </a:p>
      </dgm:t>
    </dgm:pt>
    <dgm:pt modelId="{8DF92EF5-C364-403D-A401-F583342534FE}" type="pres">
      <dgm:prSet presAssocID="{215790DA-4FED-4C92-ADDA-E1FF6586BB70}" presName="node" presStyleLbl="node1" presStyleIdx="5" presStyleCnt="6">
        <dgm:presLayoutVars>
          <dgm:bulletEnabled val="1"/>
        </dgm:presLayoutVars>
      </dgm:prSet>
      <dgm:spPr/>
      <dgm:t>
        <a:bodyPr/>
        <a:lstStyle/>
        <a:p>
          <a:endParaRPr lang="zh-CN" altLang="en-US"/>
        </a:p>
      </dgm:t>
    </dgm:pt>
  </dgm:ptLst>
  <dgm:cxnLst>
    <dgm:cxn modelId="{11422F1F-7174-4EA6-9463-4471BC75BC9D}" srcId="{1EF8AFE5-0C99-487E-A814-27B00F44232A}" destId="{3319ABC5-85CD-4FEB-B4CB-5EF9889BAA65}" srcOrd="3" destOrd="0" parTransId="{3AB050C9-9546-4F18-A65F-52805A44E71A}" sibTransId="{55AE091D-ADCE-4D8C-8BC4-E78E36F9338F}"/>
    <dgm:cxn modelId="{E09D7D16-07DC-4E0F-B045-24BC6AD193FE}" type="presOf" srcId="{CD3BF3A6-9F9F-47A2-A5F8-3EB1F0D650DC}" destId="{9F07A964-B98C-4A3C-AA36-634552200C63}" srcOrd="0" destOrd="0" presId="urn:microsoft.com/office/officeart/2005/8/layout/radial5"/>
    <dgm:cxn modelId="{256E0103-4750-4A15-B6E6-ABBD26CA5635}" srcId="{1EF8AFE5-0C99-487E-A814-27B00F44232A}" destId="{3755B3DF-B422-450B-9B6A-1FBA84241D5E}" srcOrd="4" destOrd="0" parTransId="{1DEB302B-DE0F-4FE6-BF47-BB6D9EA88506}" sibTransId="{C2938133-03D3-48F6-94D2-4D86C319399D}"/>
    <dgm:cxn modelId="{A703F739-35A8-4178-A6B6-2FBBB3C234B5}" type="presOf" srcId="{B1FC59AB-1EF1-40A2-91F7-8E94A5188538}" destId="{010D68B7-06FC-4FDF-A4BF-30DE11B7DE2A}" srcOrd="0" destOrd="0" presId="urn:microsoft.com/office/officeart/2005/8/layout/radial5"/>
    <dgm:cxn modelId="{09858DFE-8D47-42BC-82B9-70B62A5D9132}" srcId="{1EF8AFE5-0C99-487E-A814-27B00F44232A}" destId="{2B8DDC0C-1F18-4832-A397-85351DD6EF19}" srcOrd="0" destOrd="0" parTransId="{D3C5CA6A-2C01-4BE2-A1DC-FE45BDD7F311}" sibTransId="{EFA38235-EE6A-4CA8-B8CA-3C9A25A29DF1}"/>
    <dgm:cxn modelId="{36ACA7CE-EABF-4CCE-8192-D875E68BD865}" srcId="{1EF8AFE5-0C99-487E-A814-27B00F44232A}" destId="{215790DA-4FED-4C92-ADDA-E1FF6586BB70}" srcOrd="5" destOrd="0" parTransId="{18405B7D-A8FB-41AB-B82E-BDD707BB6640}" sibTransId="{4E1CEDA8-F1CD-4EFF-96D0-EDE17F6C0A5B}"/>
    <dgm:cxn modelId="{E331ABC9-760D-4486-B4A5-91B165AD29F7}" type="presOf" srcId="{9E9E5261-5C69-4062-91F8-0B9307F6F5E3}" destId="{03412139-7792-4853-A670-358949037569}" srcOrd="0" destOrd="0" presId="urn:microsoft.com/office/officeart/2005/8/layout/radial5"/>
    <dgm:cxn modelId="{C36153E7-3353-433D-AA74-9415FA7F992A}" type="presOf" srcId="{9E9E5261-5C69-4062-91F8-0B9307F6F5E3}" destId="{406F7C3B-A070-4F8B-A61C-67EDC1AD9555}" srcOrd="1" destOrd="0" presId="urn:microsoft.com/office/officeart/2005/8/layout/radial5"/>
    <dgm:cxn modelId="{5E75B965-27FB-4DD7-B6E0-04DDC3B4BD2A}" type="presOf" srcId="{1DEB302B-DE0F-4FE6-BF47-BB6D9EA88506}" destId="{2B142B05-1F6C-4C9D-9343-0F355451B118}" srcOrd="0" destOrd="0" presId="urn:microsoft.com/office/officeart/2005/8/layout/radial5"/>
    <dgm:cxn modelId="{58BF2C52-2D85-4903-9528-BE738D133686}" type="presOf" srcId="{3755B3DF-B422-450B-9B6A-1FBA84241D5E}" destId="{E43E4457-AA81-4F9F-BDAA-68E2154DF5C8}" srcOrd="0" destOrd="0" presId="urn:microsoft.com/office/officeart/2005/8/layout/radial5"/>
    <dgm:cxn modelId="{685D3CE7-9FB7-48A5-AA43-55CF25EA3154}" type="presOf" srcId="{D3C5CA6A-2C01-4BE2-A1DC-FE45BDD7F311}" destId="{D62E5138-DDD8-42DC-A043-766187010F4E}" srcOrd="1" destOrd="0" presId="urn:microsoft.com/office/officeart/2005/8/layout/radial5"/>
    <dgm:cxn modelId="{BF1A036F-42F7-45FF-A828-121EC717F547}" type="presOf" srcId="{215790DA-4FED-4C92-ADDA-E1FF6586BB70}" destId="{8DF92EF5-C364-403D-A401-F583342534FE}" srcOrd="0" destOrd="0" presId="urn:microsoft.com/office/officeart/2005/8/layout/radial5"/>
    <dgm:cxn modelId="{2268FA5B-F19D-4321-89FF-297C760EBDEF}" type="presOf" srcId="{3AB050C9-9546-4F18-A65F-52805A44E71A}" destId="{2656C7BA-A470-4A43-A297-6193C11FD4D6}" srcOrd="0" destOrd="0" presId="urn:microsoft.com/office/officeart/2005/8/layout/radial5"/>
    <dgm:cxn modelId="{C9661DAF-C2B5-486F-AFFA-B1133BD1CDD2}" type="presOf" srcId="{18405B7D-A8FB-41AB-B82E-BDD707BB6640}" destId="{A0A80186-5422-483C-9E1B-29B4E0C7F9F3}" srcOrd="1" destOrd="0" presId="urn:microsoft.com/office/officeart/2005/8/layout/radial5"/>
    <dgm:cxn modelId="{78F815E8-8903-444F-8E45-17B4E3217140}" srcId="{CD3BF3A6-9F9F-47A2-A5F8-3EB1F0D650DC}" destId="{1EF8AFE5-0C99-487E-A814-27B00F44232A}" srcOrd="0" destOrd="0" parTransId="{732EAC0E-B7AC-4394-9F39-A932F49E5A72}" sibTransId="{CF2226D9-CA24-4048-B8AC-84BAE5B0D047}"/>
    <dgm:cxn modelId="{1B3F51B3-217D-494A-BE18-521E3FE3EE85}" type="presOf" srcId="{18405B7D-A8FB-41AB-B82E-BDD707BB6640}" destId="{B954B8A9-B070-4CE6-8380-6C1C4581A7D7}" srcOrd="0" destOrd="0" presId="urn:microsoft.com/office/officeart/2005/8/layout/radial5"/>
    <dgm:cxn modelId="{17C3CCA9-5A9A-4194-8F1A-DD05A11A66CE}" type="presOf" srcId="{D3C5CA6A-2C01-4BE2-A1DC-FE45BDD7F311}" destId="{0A537E2A-7104-457C-ABBB-5782E1C0E587}" srcOrd="0" destOrd="0" presId="urn:microsoft.com/office/officeart/2005/8/layout/radial5"/>
    <dgm:cxn modelId="{C0B65FA0-B111-4FB8-BB00-575587BB87DB}" type="presOf" srcId="{D30E9D39-6E7D-45FC-B7F1-CA861709EA16}" destId="{0DAF8A03-3839-4688-858F-4D2E55D9132F}" srcOrd="0" destOrd="0" presId="urn:microsoft.com/office/officeart/2005/8/layout/radial5"/>
    <dgm:cxn modelId="{78BB3DB7-73F4-4914-ABED-802F6187D956}" srcId="{1EF8AFE5-0C99-487E-A814-27B00F44232A}" destId="{D30E9D39-6E7D-45FC-B7F1-CA861709EA16}" srcOrd="1" destOrd="0" parTransId="{FEAC2DD8-59E8-4956-B22A-C469FEB77116}" sibTransId="{C264CC6E-2631-4D9D-BE36-474014843A69}"/>
    <dgm:cxn modelId="{E244556E-2E27-43E5-8B7D-089400A1B990}" type="presOf" srcId="{1EF8AFE5-0C99-487E-A814-27B00F44232A}" destId="{D2D42D5F-77A5-40F9-8AB5-D4B8D4F49CA7}" srcOrd="0" destOrd="0" presId="urn:microsoft.com/office/officeart/2005/8/layout/radial5"/>
    <dgm:cxn modelId="{F3412553-0816-4A0D-AE20-E2DD95DB0CA1}" srcId="{1EF8AFE5-0C99-487E-A814-27B00F44232A}" destId="{B1FC59AB-1EF1-40A2-91F7-8E94A5188538}" srcOrd="2" destOrd="0" parTransId="{9E9E5261-5C69-4062-91F8-0B9307F6F5E3}" sibTransId="{7AEFECAD-5BDB-468A-9DC1-7EE894871B40}"/>
    <dgm:cxn modelId="{E365AF07-CE50-4903-8155-12D43CC9E120}" type="presOf" srcId="{FEAC2DD8-59E8-4956-B22A-C469FEB77116}" destId="{0A33728E-A793-4392-BC2C-5A321BDB499B}" srcOrd="1" destOrd="0" presId="urn:microsoft.com/office/officeart/2005/8/layout/radial5"/>
    <dgm:cxn modelId="{CD72D5F8-2601-4EDB-BD5E-75520469B509}" type="presOf" srcId="{3319ABC5-85CD-4FEB-B4CB-5EF9889BAA65}" destId="{49F5AE2A-9533-406A-94EC-DCA4882DE705}" srcOrd="0" destOrd="0" presId="urn:microsoft.com/office/officeart/2005/8/layout/radial5"/>
    <dgm:cxn modelId="{0D2B8F83-0A1D-465F-8414-A0FBFF035ED6}" type="presOf" srcId="{FEAC2DD8-59E8-4956-B22A-C469FEB77116}" destId="{518F716C-26FF-40E4-B4B4-038B85731910}" srcOrd="0" destOrd="0" presId="urn:microsoft.com/office/officeart/2005/8/layout/radial5"/>
    <dgm:cxn modelId="{23C056FF-EF60-46A3-88DC-7AB1563631EC}" type="presOf" srcId="{3AB050C9-9546-4F18-A65F-52805A44E71A}" destId="{D1347329-5085-4D19-A5F0-831F9F8DF985}" srcOrd="1" destOrd="0" presId="urn:microsoft.com/office/officeart/2005/8/layout/radial5"/>
    <dgm:cxn modelId="{90542ECB-F54C-432A-871B-441C3A103B27}" type="presOf" srcId="{1DEB302B-DE0F-4FE6-BF47-BB6D9EA88506}" destId="{8AA5EDE3-EB97-440A-A847-B841BE4BF552}" srcOrd="1" destOrd="0" presId="urn:microsoft.com/office/officeart/2005/8/layout/radial5"/>
    <dgm:cxn modelId="{66B827DE-B518-4F5A-A064-8F9B00CD673D}" type="presOf" srcId="{2B8DDC0C-1F18-4832-A397-85351DD6EF19}" destId="{3245717F-99E8-4815-A361-1D03838252FD}" srcOrd="0" destOrd="0" presId="urn:microsoft.com/office/officeart/2005/8/layout/radial5"/>
    <dgm:cxn modelId="{9B05B639-AEE6-4332-B64A-6E3C9C9AEF0E}" type="presParOf" srcId="{9F07A964-B98C-4A3C-AA36-634552200C63}" destId="{D2D42D5F-77A5-40F9-8AB5-D4B8D4F49CA7}" srcOrd="0" destOrd="0" presId="urn:microsoft.com/office/officeart/2005/8/layout/radial5"/>
    <dgm:cxn modelId="{8885AAA3-FC87-42A7-BC5E-FAF21DD4FFC3}" type="presParOf" srcId="{9F07A964-B98C-4A3C-AA36-634552200C63}" destId="{0A537E2A-7104-457C-ABBB-5782E1C0E587}" srcOrd="1" destOrd="0" presId="urn:microsoft.com/office/officeart/2005/8/layout/radial5"/>
    <dgm:cxn modelId="{4AB8AE67-0926-4DF7-BC4F-F6982CA11E4E}" type="presParOf" srcId="{0A537E2A-7104-457C-ABBB-5782E1C0E587}" destId="{D62E5138-DDD8-42DC-A043-766187010F4E}" srcOrd="0" destOrd="0" presId="urn:microsoft.com/office/officeart/2005/8/layout/radial5"/>
    <dgm:cxn modelId="{AF28CE91-E625-4AA9-86FD-C9EA690B90B6}" type="presParOf" srcId="{9F07A964-B98C-4A3C-AA36-634552200C63}" destId="{3245717F-99E8-4815-A361-1D03838252FD}" srcOrd="2" destOrd="0" presId="urn:microsoft.com/office/officeart/2005/8/layout/radial5"/>
    <dgm:cxn modelId="{D9297522-E12A-451A-9A0E-2F5DC546FB29}" type="presParOf" srcId="{9F07A964-B98C-4A3C-AA36-634552200C63}" destId="{518F716C-26FF-40E4-B4B4-038B85731910}" srcOrd="3" destOrd="0" presId="urn:microsoft.com/office/officeart/2005/8/layout/radial5"/>
    <dgm:cxn modelId="{02FB607A-907D-41B8-904F-7DB2B471E112}" type="presParOf" srcId="{518F716C-26FF-40E4-B4B4-038B85731910}" destId="{0A33728E-A793-4392-BC2C-5A321BDB499B}" srcOrd="0" destOrd="0" presId="urn:microsoft.com/office/officeart/2005/8/layout/radial5"/>
    <dgm:cxn modelId="{194A99DE-B45E-4677-A037-F54A8C2BECE2}" type="presParOf" srcId="{9F07A964-B98C-4A3C-AA36-634552200C63}" destId="{0DAF8A03-3839-4688-858F-4D2E55D9132F}" srcOrd="4" destOrd="0" presId="urn:microsoft.com/office/officeart/2005/8/layout/radial5"/>
    <dgm:cxn modelId="{B68F7049-3903-4D9A-8ED6-B90AE17262F2}" type="presParOf" srcId="{9F07A964-B98C-4A3C-AA36-634552200C63}" destId="{03412139-7792-4853-A670-358949037569}" srcOrd="5" destOrd="0" presId="urn:microsoft.com/office/officeart/2005/8/layout/radial5"/>
    <dgm:cxn modelId="{0BD29836-C8D7-4447-B82D-7148423F93D0}" type="presParOf" srcId="{03412139-7792-4853-A670-358949037569}" destId="{406F7C3B-A070-4F8B-A61C-67EDC1AD9555}" srcOrd="0" destOrd="0" presId="urn:microsoft.com/office/officeart/2005/8/layout/radial5"/>
    <dgm:cxn modelId="{BE1060DF-5442-47FE-BD66-3941E1575DB8}" type="presParOf" srcId="{9F07A964-B98C-4A3C-AA36-634552200C63}" destId="{010D68B7-06FC-4FDF-A4BF-30DE11B7DE2A}" srcOrd="6" destOrd="0" presId="urn:microsoft.com/office/officeart/2005/8/layout/radial5"/>
    <dgm:cxn modelId="{B374D808-CE3E-473B-BDA9-ACAD49CB9B72}" type="presParOf" srcId="{9F07A964-B98C-4A3C-AA36-634552200C63}" destId="{2656C7BA-A470-4A43-A297-6193C11FD4D6}" srcOrd="7" destOrd="0" presId="urn:microsoft.com/office/officeart/2005/8/layout/radial5"/>
    <dgm:cxn modelId="{97327FEA-FDC9-414D-BC7D-CC40DEBE1AF2}" type="presParOf" srcId="{2656C7BA-A470-4A43-A297-6193C11FD4D6}" destId="{D1347329-5085-4D19-A5F0-831F9F8DF985}" srcOrd="0" destOrd="0" presId="urn:microsoft.com/office/officeart/2005/8/layout/radial5"/>
    <dgm:cxn modelId="{E84F179D-FAD6-44A1-B24A-DE7670474916}" type="presParOf" srcId="{9F07A964-B98C-4A3C-AA36-634552200C63}" destId="{49F5AE2A-9533-406A-94EC-DCA4882DE705}" srcOrd="8" destOrd="0" presId="urn:microsoft.com/office/officeart/2005/8/layout/radial5"/>
    <dgm:cxn modelId="{0F2BBBA5-ED7E-46FE-9F24-33649D3D9D5D}" type="presParOf" srcId="{9F07A964-B98C-4A3C-AA36-634552200C63}" destId="{2B142B05-1F6C-4C9D-9343-0F355451B118}" srcOrd="9" destOrd="0" presId="urn:microsoft.com/office/officeart/2005/8/layout/radial5"/>
    <dgm:cxn modelId="{D0A64D0C-7F99-4D5C-A2FA-E0C619315B00}" type="presParOf" srcId="{2B142B05-1F6C-4C9D-9343-0F355451B118}" destId="{8AA5EDE3-EB97-440A-A847-B841BE4BF552}" srcOrd="0" destOrd="0" presId="urn:microsoft.com/office/officeart/2005/8/layout/radial5"/>
    <dgm:cxn modelId="{703A4644-91E2-4B3A-AA95-3F59C082153E}" type="presParOf" srcId="{9F07A964-B98C-4A3C-AA36-634552200C63}" destId="{E43E4457-AA81-4F9F-BDAA-68E2154DF5C8}" srcOrd="10" destOrd="0" presId="urn:microsoft.com/office/officeart/2005/8/layout/radial5"/>
    <dgm:cxn modelId="{2050D03A-54BC-4C77-ACC5-1F52B5CD4D55}" type="presParOf" srcId="{9F07A964-B98C-4A3C-AA36-634552200C63}" destId="{B954B8A9-B070-4CE6-8380-6C1C4581A7D7}" srcOrd="11" destOrd="0" presId="urn:microsoft.com/office/officeart/2005/8/layout/radial5"/>
    <dgm:cxn modelId="{33545C5B-3242-4DA8-A1A1-3DB627249EA2}" type="presParOf" srcId="{B954B8A9-B070-4CE6-8380-6C1C4581A7D7}" destId="{A0A80186-5422-483C-9E1B-29B4E0C7F9F3}" srcOrd="0" destOrd="0" presId="urn:microsoft.com/office/officeart/2005/8/layout/radial5"/>
    <dgm:cxn modelId="{013202BC-80D4-4DA5-B696-641AFDB4CE50}" type="presParOf" srcId="{9F07A964-B98C-4A3C-AA36-634552200C63}" destId="{8DF92EF5-C364-403D-A401-F583342534FE}"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84973E-8B2A-428B-B067-16C0390D90D2}" type="doc">
      <dgm:prSet loTypeId="urn:microsoft.com/office/officeart/2008/layout/VerticalCurvedList" loCatId="list" qsTypeId="urn:microsoft.com/office/officeart/2005/8/quickstyle/3d3" qsCatId="3D" csTypeId="urn:microsoft.com/office/officeart/2005/8/colors/accent2_5" csCatId="accent2" phldr="1"/>
      <dgm:spPr/>
      <dgm:t>
        <a:bodyPr/>
        <a:lstStyle/>
        <a:p>
          <a:endParaRPr lang="zh-CN" altLang="en-US"/>
        </a:p>
      </dgm:t>
    </dgm:pt>
    <dgm:pt modelId="{440C9DD5-36B2-4195-886F-2D3D9964FD94}">
      <dgm:prSet phldrT="[文本]"/>
      <dgm:spPr/>
      <dgm:t>
        <a:bodyPr/>
        <a:lstStyle/>
        <a:p>
          <a:r>
            <a:rPr lang="zh-CN" b="1" dirty="0"/>
            <a:t>生产管理储备工程师</a:t>
          </a:r>
          <a:r>
            <a:rPr lang="en-US" altLang="zh-CN" b="1" dirty="0"/>
            <a:t>  12</a:t>
          </a:r>
          <a:r>
            <a:rPr lang="zh-CN" altLang="en-US" b="1" dirty="0"/>
            <a:t>名</a:t>
          </a:r>
          <a:endParaRPr lang="zh-CN" altLang="en-US" dirty="0"/>
        </a:p>
      </dgm:t>
    </dgm:pt>
    <dgm:pt modelId="{CDFF84EC-1CA2-4414-92F0-3DF393C6C1FC}" type="parTrans" cxnId="{3485FF1D-1EF9-42EA-96B0-200529E1E433}">
      <dgm:prSet/>
      <dgm:spPr/>
      <dgm:t>
        <a:bodyPr/>
        <a:lstStyle/>
        <a:p>
          <a:endParaRPr lang="zh-CN" altLang="en-US"/>
        </a:p>
      </dgm:t>
    </dgm:pt>
    <dgm:pt modelId="{1E18AB96-E778-4E55-812B-097B33C236F7}" type="sibTrans" cxnId="{3485FF1D-1EF9-42EA-96B0-200529E1E433}">
      <dgm:prSet/>
      <dgm:spPr/>
      <dgm:t>
        <a:bodyPr/>
        <a:lstStyle/>
        <a:p>
          <a:endParaRPr lang="zh-CN" altLang="en-US"/>
        </a:p>
      </dgm:t>
    </dgm:pt>
    <dgm:pt modelId="{912ED755-B31F-4741-9E00-9FD047DA339C}">
      <dgm:prSet phldrT="[文本]"/>
      <dgm:spPr/>
      <dgm:t>
        <a:bodyPr/>
        <a:lstStyle/>
        <a:p>
          <a:r>
            <a:rPr lang="zh-CN" b="1" dirty="0"/>
            <a:t>品质管理储备工程师</a:t>
          </a:r>
          <a:r>
            <a:rPr lang="en-US" altLang="zh-CN" b="1" dirty="0"/>
            <a:t>  6</a:t>
          </a:r>
          <a:r>
            <a:rPr lang="zh-CN" altLang="en-US" b="1" dirty="0"/>
            <a:t>名</a:t>
          </a:r>
          <a:endParaRPr lang="zh-CN" altLang="en-US" dirty="0"/>
        </a:p>
      </dgm:t>
    </dgm:pt>
    <dgm:pt modelId="{C86108CD-576A-4CEB-A0AC-87AE22C26958}" type="parTrans" cxnId="{EFA27A60-0A9C-4D41-A207-2B9E934F0163}">
      <dgm:prSet/>
      <dgm:spPr/>
      <dgm:t>
        <a:bodyPr/>
        <a:lstStyle/>
        <a:p>
          <a:endParaRPr lang="zh-CN" altLang="en-US"/>
        </a:p>
      </dgm:t>
    </dgm:pt>
    <dgm:pt modelId="{C95A3D24-4A61-4C18-B6C2-83794F98752F}" type="sibTrans" cxnId="{EFA27A60-0A9C-4D41-A207-2B9E934F0163}">
      <dgm:prSet/>
      <dgm:spPr/>
      <dgm:t>
        <a:bodyPr/>
        <a:lstStyle/>
        <a:p>
          <a:endParaRPr lang="zh-CN" altLang="en-US"/>
        </a:p>
      </dgm:t>
    </dgm:pt>
    <dgm:pt modelId="{FA655AFF-9FAD-48A4-BA6A-7075CB1CE20D}">
      <dgm:prSet phldrT="[文本]"/>
      <dgm:spPr/>
      <dgm:t>
        <a:bodyPr/>
        <a:lstStyle/>
        <a:p>
          <a:r>
            <a:rPr lang="zh-CN" b="1" dirty="0"/>
            <a:t>技术研发储备工程师</a:t>
          </a:r>
          <a:r>
            <a:rPr lang="en-US" altLang="zh-CN" b="1" dirty="0"/>
            <a:t>  6</a:t>
          </a:r>
          <a:r>
            <a:rPr lang="zh-CN" altLang="en-US" b="1" dirty="0"/>
            <a:t>名</a:t>
          </a:r>
          <a:endParaRPr lang="zh-CN" altLang="en-US" dirty="0"/>
        </a:p>
      </dgm:t>
    </dgm:pt>
    <dgm:pt modelId="{D699B3BA-67DF-4A0C-8333-99F9BBFBACAC}" type="parTrans" cxnId="{B6C57FAB-870F-46D8-A2EB-6A56B6DE23E3}">
      <dgm:prSet/>
      <dgm:spPr/>
      <dgm:t>
        <a:bodyPr/>
        <a:lstStyle/>
        <a:p>
          <a:endParaRPr lang="zh-CN" altLang="en-US"/>
        </a:p>
      </dgm:t>
    </dgm:pt>
    <dgm:pt modelId="{86F860C9-77E7-44DD-B3FF-35A96B121C43}" type="sibTrans" cxnId="{B6C57FAB-870F-46D8-A2EB-6A56B6DE23E3}">
      <dgm:prSet/>
      <dgm:spPr/>
      <dgm:t>
        <a:bodyPr/>
        <a:lstStyle/>
        <a:p>
          <a:endParaRPr lang="zh-CN" altLang="en-US"/>
        </a:p>
      </dgm:t>
    </dgm:pt>
    <dgm:pt modelId="{ADCDF88E-883B-438D-9C54-EF2B8E7464A5}">
      <dgm:prSet/>
      <dgm:spPr/>
      <dgm:t>
        <a:bodyPr/>
        <a:lstStyle/>
        <a:p>
          <a:r>
            <a:rPr lang="zh-CN" b="1" dirty="0"/>
            <a:t>电气</a:t>
          </a:r>
          <a:r>
            <a:rPr lang="en-US" b="1" dirty="0"/>
            <a:t>/</a:t>
          </a:r>
          <a:r>
            <a:rPr lang="zh-CN" b="1" dirty="0"/>
            <a:t>机械工程师</a:t>
          </a:r>
          <a:r>
            <a:rPr lang="en-US" altLang="zh-CN" b="1" dirty="0"/>
            <a:t>  4</a:t>
          </a:r>
          <a:r>
            <a:rPr lang="zh-CN" altLang="en-US" b="1" dirty="0"/>
            <a:t>名</a:t>
          </a:r>
          <a:endParaRPr lang="zh-CN" altLang="en-US" dirty="0"/>
        </a:p>
      </dgm:t>
    </dgm:pt>
    <dgm:pt modelId="{2AF91616-578D-4E50-88FB-653C9CEA84A3}" type="parTrans" cxnId="{18282B48-29EA-49C8-9C47-D2884718368B}">
      <dgm:prSet/>
      <dgm:spPr/>
      <dgm:t>
        <a:bodyPr/>
        <a:lstStyle/>
        <a:p>
          <a:endParaRPr lang="zh-CN" altLang="en-US"/>
        </a:p>
      </dgm:t>
    </dgm:pt>
    <dgm:pt modelId="{95BE621D-B128-4D73-AC5F-1C4D058BE92F}" type="sibTrans" cxnId="{18282B48-29EA-49C8-9C47-D2884718368B}">
      <dgm:prSet/>
      <dgm:spPr/>
      <dgm:t>
        <a:bodyPr/>
        <a:lstStyle/>
        <a:p>
          <a:endParaRPr lang="zh-CN" altLang="en-US"/>
        </a:p>
      </dgm:t>
    </dgm:pt>
    <dgm:pt modelId="{4A34F632-1B90-4F4B-8E28-C7BACD35A4D4}">
      <dgm:prSet/>
      <dgm:spPr/>
      <dgm:t>
        <a:bodyPr/>
        <a:lstStyle/>
        <a:p>
          <a:r>
            <a:rPr lang="zh-CN" b="1" dirty="0"/>
            <a:t>销售</a:t>
          </a:r>
          <a:r>
            <a:rPr lang="en-US" b="1" dirty="0"/>
            <a:t>/</a:t>
          </a:r>
          <a:r>
            <a:rPr lang="zh-CN" b="1" dirty="0"/>
            <a:t>客服</a:t>
          </a:r>
          <a:r>
            <a:rPr lang="en-US" altLang="zh-CN" b="1" dirty="0"/>
            <a:t> /</a:t>
          </a:r>
          <a:r>
            <a:rPr lang="zh-CN" altLang="en-US" b="1" dirty="0"/>
            <a:t>供应链</a:t>
          </a:r>
          <a:r>
            <a:rPr lang="en-US" altLang="zh-CN" b="1" dirty="0"/>
            <a:t> 8</a:t>
          </a:r>
          <a:r>
            <a:rPr lang="zh-CN" altLang="en-US" b="1" dirty="0"/>
            <a:t>名</a:t>
          </a:r>
          <a:endParaRPr lang="zh-CN" altLang="en-US" dirty="0"/>
        </a:p>
      </dgm:t>
    </dgm:pt>
    <dgm:pt modelId="{424378A0-FD44-4BA4-9ADE-A90921219824}" type="parTrans" cxnId="{E0E457A1-8B3D-4C84-B65B-DBD22B71B188}">
      <dgm:prSet/>
      <dgm:spPr/>
      <dgm:t>
        <a:bodyPr/>
        <a:lstStyle/>
        <a:p>
          <a:endParaRPr lang="zh-CN" altLang="en-US"/>
        </a:p>
      </dgm:t>
    </dgm:pt>
    <dgm:pt modelId="{25163DC9-2155-473D-8339-6A7311FFEA77}" type="sibTrans" cxnId="{E0E457A1-8B3D-4C84-B65B-DBD22B71B188}">
      <dgm:prSet/>
      <dgm:spPr/>
      <dgm:t>
        <a:bodyPr/>
        <a:lstStyle/>
        <a:p>
          <a:endParaRPr lang="zh-CN" altLang="en-US"/>
        </a:p>
      </dgm:t>
    </dgm:pt>
    <dgm:pt modelId="{3AC0E068-412F-4B2E-9301-9924FCBE7610}">
      <dgm:prSet/>
      <dgm:spPr/>
      <dgm:t>
        <a:bodyPr/>
        <a:lstStyle/>
        <a:p>
          <a:r>
            <a:rPr lang="zh-CN" b="1" dirty="0"/>
            <a:t>人力资源</a:t>
          </a:r>
          <a:r>
            <a:rPr lang="en-US" altLang="zh-CN" b="1" dirty="0"/>
            <a:t>  2</a:t>
          </a:r>
          <a:r>
            <a:rPr lang="zh-CN" altLang="en-US" b="1" dirty="0"/>
            <a:t>名</a:t>
          </a:r>
          <a:endParaRPr lang="zh-CN" altLang="en-US" dirty="0"/>
        </a:p>
      </dgm:t>
    </dgm:pt>
    <dgm:pt modelId="{76CB657F-5C7A-4B7B-8CF8-6165D0639EA3}" type="parTrans" cxnId="{EDD82C28-44D6-4F00-97E7-C07EDE8DB680}">
      <dgm:prSet/>
      <dgm:spPr/>
      <dgm:t>
        <a:bodyPr/>
        <a:lstStyle/>
        <a:p>
          <a:endParaRPr lang="zh-CN" altLang="en-US"/>
        </a:p>
      </dgm:t>
    </dgm:pt>
    <dgm:pt modelId="{4F175A05-FD63-40AA-9AB8-C081CB7AED73}" type="sibTrans" cxnId="{EDD82C28-44D6-4F00-97E7-C07EDE8DB680}">
      <dgm:prSet/>
      <dgm:spPr/>
      <dgm:t>
        <a:bodyPr/>
        <a:lstStyle/>
        <a:p>
          <a:endParaRPr lang="zh-CN" altLang="en-US"/>
        </a:p>
      </dgm:t>
    </dgm:pt>
    <dgm:pt modelId="{02CC657C-9EBB-4481-89DB-A4EDFBF50FB8}" type="pres">
      <dgm:prSet presAssocID="{8484973E-8B2A-428B-B067-16C0390D90D2}" presName="Name0" presStyleCnt="0">
        <dgm:presLayoutVars>
          <dgm:chMax val="7"/>
          <dgm:chPref val="7"/>
          <dgm:dir/>
        </dgm:presLayoutVars>
      </dgm:prSet>
      <dgm:spPr/>
      <dgm:t>
        <a:bodyPr/>
        <a:lstStyle/>
        <a:p>
          <a:endParaRPr lang="zh-CN" altLang="en-US"/>
        </a:p>
      </dgm:t>
    </dgm:pt>
    <dgm:pt modelId="{D28E7BDF-96B0-4299-B358-7E19F5CCE973}" type="pres">
      <dgm:prSet presAssocID="{8484973E-8B2A-428B-B067-16C0390D90D2}" presName="Name1" presStyleCnt="0"/>
      <dgm:spPr/>
    </dgm:pt>
    <dgm:pt modelId="{1DD93F57-6451-4CDF-A573-8D60AB8BCA1B}" type="pres">
      <dgm:prSet presAssocID="{8484973E-8B2A-428B-B067-16C0390D90D2}" presName="cycle" presStyleCnt="0"/>
      <dgm:spPr/>
    </dgm:pt>
    <dgm:pt modelId="{BEB6E459-9398-4CC9-9F16-06720C8350AB}" type="pres">
      <dgm:prSet presAssocID="{8484973E-8B2A-428B-B067-16C0390D90D2}" presName="srcNode" presStyleLbl="node1" presStyleIdx="0" presStyleCnt="6"/>
      <dgm:spPr/>
    </dgm:pt>
    <dgm:pt modelId="{E9B1A677-4D87-404D-ABED-6901D3BEC797}" type="pres">
      <dgm:prSet presAssocID="{8484973E-8B2A-428B-B067-16C0390D90D2}" presName="conn" presStyleLbl="parChTrans1D2" presStyleIdx="0" presStyleCnt="1"/>
      <dgm:spPr/>
      <dgm:t>
        <a:bodyPr/>
        <a:lstStyle/>
        <a:p>
          <a:endParaRPr lang="zh-CN" altLang="en-US"/>
        </a:p>
      </dgm:t>
    </dgm:pt>
    <dgm:pt modelId="{AD4D2FE6-9CE3-4B08-81B0-2B66A9D076D4}" type="pres">
      <dgm:prSet presAssocID="{8484973E-8B2A-428B-B067-16C0390D90D2}" presName="extraNode" presStyleLbl="node1" presStyleIdx="0" presStyleCnt="6"/>
      <dgm:spPr/>
    </dgm:pt>
    <dgm:pt modelId="{7C127871-8C8A-4E46-AB4D-75578801682F}" type="pres">
      <dgm:prSet presAssocID="{8484973E-8B2A-428B-B067-16C0390D90D2}" presName="dstNode" presStyleLbl="node1" presStyleIdx="0" presStyleCnt="6"/>
      <dgm:spPr/>
    </dgm:pt>
    <dgm:pt modelId="{905EDBFB-4875-4231-A488-33C800D7E19B}" type="pres">
      <dgm:prSet presAssocID="{440C9DD5-36B2-4195-886F-2D3D9964FD94}" presName="text_1" presStyleLbl="node1" presStyleIdx="0" presStyleCnt="6">
        <dgm:presLayoutVars>
          <dgm:bulletEnabled val="1"/>
        </dgm:presLayoutVars>
      </dgm:prSet>
      <dgm:spPr/>
      <dgm:t>
        <a:bodyPr/>
        <a:lstStyle/>
        <a:p>
          <a:endParaRPr lang="zh-CN" altLang="en-US"/>
        </a:p>
      </dgm:t>
    </dgm:pt>
    <dgm:pt modelId="{763AD3AA-DFCF-40F7-B013-6911E2E7C6DF}" type="pres">
      <dgm:prSet presAssocID="{440C9DD5-36B2-4195-886F-2D3D9964FD94}" presName="accent_1" presStyleCnt="0"/>
      <dgm:spPr/>
    </dgm:pt>
    <dgm:pt modelId="{3D7AF908-1E52-4664-BCE5-ECBB7FD0221E}" type="pres">
      <dgm:prSet presAssocID="{440C9DD5-36B2-4195-886F-2D3D9964FD94}" presName="accentRepeatNode" presStyleLbl="solidFgAcc1" presStyleIdx="0" presStyleCnt="6"/>
      <dgm:spPr/>
    </dgm:pt>
    <dgm:pt modelId="{BEDE7168-FCF6-46B5-92BA-85355213CBC4}" type="pres">
      <dgm:prSet presAssocID="{912ED755-B31F-4741-9E00-9FD047DA339C}" presName="text_2" presStyleLbl="node1" presStyleIdx="1" presStyleCnt="6">
        <dgm:presLayoutVars>
          <dgm:bulletEnabled val="1"/>
        </dgm:presLayoutVars>
      </dgm:prSet>
      <dgm:spPr/>
      <dgm:t>
        <a:bodyPr/>
        <a:lstStyle/>
        <a:p>
          <a:endParaRPr lang="zh-CN" altLang="en-US"/>
        </a:p>
      </dgm:t>
    </dgm:pt>
    <dgm:pt modelId="{0C3E4F20-C81C-4D17-A570-BFAA8CD02FD0}" type="pres">
      <dgm:prSet presAssocID="{912ED755-B31F-4741-9E00-9FD047DA339C}" presName="accent_2" presStyleCnt="0"/>
      <dgm:spPr/>
    </dgm:pt>
    <dgm:pt modelId="{1865C916-4406-4120-867F-E66E8D3A2BEB}" type="pres">
      <dgm:prSet presAssocID="{912ED755-B31F-4741-9E00-9FD047DA339C}" presName="accentRepeatNode" presStyleLbl="solidFgAcc1" presStyleIdx="1" presStyleCnt="6"/>
      <dgm:spPr/>
    </dgm:pt>
    <dgm:pt modelId="{3B5128DB-9E20-48C4-B534-6A1A4140D593}" type="pres">
      <dgm:prSet presAssocID="{FA655AFF-9FAD-48A4-BA6A-7075CB1CE20D}" presName="text_3" presStyleLbl="node1" presStyleIdx="2" presStyleCnt="6">
        <dgm:presLayoutVars>
          <dgm:bulletEnabled val="1"/>
        </dgm:presLayoutVars>
      </dgm:prSet>
      <dgm:spPr/>
      <dgm:t>
        <a:bodyPr/>
        <a:lstStyle/>
        <a:p>
          <a:endParaRPr lang="zh-CN" altLang="en-US"/>
        </a:p>
      </dgm:t>
    </dgm:pt>
    <dgm:pt modelId="{56FE6E80-E630-4BC4-AC79-D3A1CB770934}" type="pres">
      <dgm:prSet presAssocID="{FA655AFF-9FAD-48A4-BA6A-7075CB1CE20D}" presName="accent_3" presStyleCnt="0"/>
      <dgm:spPr/>
    </dgm:pt>
    <dgm:pt modelId="{38A08184-0CE8-41EF-B5C8-ABB098366472}" type="pres">
      <dgm:prSet presAssocID="{FA655AFF-9FAD-48A4-BA6A-7075CB1CE20D}" presName="accentRepeatNode" presStyleLbl="solidFgAcc1" presStyleIdx="2" presStyleCnt="6"/>
      <dgm:spPr/>
    </dgm:pt>
    <dgm:pt modelId="{234A9CC1-D1BC-40AD-B1F8-D20A61507FF2}" type="pres">
      <dgm:prSet presAssocID="{ADCDF88E-883B-438D-9C54-EF2B8E7464A5}" presName="text_4" presStyleLbl="node1" presStyleIdx="3" presStyleCnt="6">
        <dgm:presLayoutVars>
          <dgm:bulletEnabled val="1"/>
        </dgm:presLayoutVars>
      </dgm:prSet>
      <dgm:spPr/>
      <dgm:t>
        <a:bodyPr/>
        <a:lstStyle/>
        <a:p>
          <a:endParaRPr lang="zh-CN" altLang="en-US"/>
        </a:p>
      </dgm:t>
    </dgm:pt>
    <dgm:pt modelId="{DCB6AEC2-BDA6-4784-A30D-035C97AB777B}" type="pres">
      <dgm:prSet presAssocID="{ADCDF88E-883B-438D-9C54-EF2B8E7464A5}" presName="accent_4" presStyleCnt="0"/>
      <dgm:spPr/>
    </dgm:pt>
    <dgm:pt modelId="{5BFD025F-34D3-41AF-9704-4CE0F202434A}" type="pres">
      <dgm:prSet presAssocID="{ADCDF88E-883B-438D-9C54-EF2B8E7464A5}" presName="accentRepeatNode" presStyleLbl="solidFgAcc1" presStyleIdx="3" presStyleCnt="6"/>
      <dgm:spPr/>
    </dgm:pt>
    <dgm:pt modelId="{728C1006-D2B7-4F34-A43E-986B7A9E3AC6}" type="pres">
      <dgm:prSet presAssocID="{4A34F632-1B90-4F4B-8E28-C7BACD35A4D4}" presName="text_5" presStyleLbl="node1" presStyleIdx="4" presStyleCnt="6">
        <dgm:presLayoutVars>
          <dgm:bulletEnabled val="1"/>
        </dgm:presLayoutVars>
      </dgm:prSet>
      <dgm:spPr/>
      <dgm:t>
        <a:bodyPr/>
        <a:lstStyle/>
        <a:p>
          <a:endParaRPr lang="zh-CN" altLang="en-US"/>
        </a:p>
      </dgm:t>
    </dgm:pt>
    <dgm:pt modelId="{30D2B62B-7F80-435D-B863-9F497A05C458}" type="pres">
      <dgm:prSet presAssocID="{4A34F632-1B90-4F4B-8E28-C7BACD35A4D4}" presName="accent_5" presStyleCnt="0"/>
      <dgm:spPr/>
    </dgm:pt>
    <dgm:pt modelId="{598560C0-F5D9-4158-8D0D-B3D58C6F84E6}" type="pres">
      <dgm:prSet presAssocID="{4A34F632-1B90-4F4B-8E28-C7BACD35A4D4}" presName="accentRepeatNode" presStyleLbl="solidFgAcc1" presStyleIdx="4" presStyleCnt="6"/>
      <dgm:spPr/>
    </dgm:pt>
    <dgm:pt modelId="{AC411655-4FB2-4388-B9DE-ACD0C830EE9D}" type="pres">
      <dgm:prSet presAssocID="{3AC0E068-412F-4B2E-9301-9924FCBE7610}" presName="text_6" presStyleLbl="node1" presStyleIdx="5" presStyleCnt="6">
        <dgm:presLayoutVars>
          <dgm:bulletEnabled val="1"/>
        </dgm:presLayoutVars>
      </dgm:prSet>
      <dgm:spPr/>
      <dgm:t>
        <a:bodyPr/>
        <a:lstStyle/>
        <a:p>
          <a:endParaRPr lang="zh-CN" altLang="en-US"/>
        </a:p>
      </dgm:t>
    </dgm:pt>
    <dgm:pt modelId="{C049EA34-30EE-475E-8CCB-53D778BE8207}" type="pres">
      <dgm:prSet presAssocID="{3AC0E068-412F-4B2E-9301-9924FCBE7610}" presName="accent_6" presStyleCnt="0"/>
      <dgm:spPr/>
    </dgm:pt>
    <dgm:pt modelId="{B5BC1427-2C12-47A8-822E-5DDB44DB5B95}" type="pres">
      <dgm:prSet presAssocID="{3AC0E068-412F-4B2E-9301-9924FCBE7610}" presName="accentRepeatNode" presStyleLbl="solidFgAcc1" presStyleIdx="5" presStyleCnt="6"/>
      <dgm:spPr/>
    </dgm:pt>
  </dgm:ptLst>
  <dgm:cxnLst>
    <dgm:cxn modelId="{EDD82C28-44D6-4F00-97E7-C07EDE8DB680}" srcId="{8484973E-8B2A-428B-B067-16C0390D90D2}" destId="{3AC0E068-412F-4B2E-9301-9924FCBE7610}" srcOrd="5" destOrd="0" parTransId="{76CB657F-5C7A-4B7B-8CF8-6165D0639EA3}" sibTransId="{4F175A05-FD63-40AA-9AB8-C081CB7AED73}"/>
    <dgm:cxn modelId="{AA0AA76A-6D31-4681-82BF-02E6D07D9B6B}" type="presOf" srcId="{ADCDF88E-883B-438D-9C54-EF2B8E7464A5}" destId="{234A9CC1-D1BC-40AD-B1F8-D20A61507FF2}" srcOrd="0" destOrd="0" presId="urn:microsoft.com/office/officeart/2008/layout/VerticalCurvedList"/>
    <dgm:cxn modelId="{18282B48-29EA-49C8-9C47-D2884718368B}" srcId="{8484973E-8B2A-428B-B067-16C0390D90D2}" destId="{ADCDF88E-883B-438D-9C54-EF2B8E7464A5}" srcOrd="3" destOrd="0" parTransId="{2AF91616-578D-4E50-88FB-653C9CEA84A3}" sibTransId="{95BE621D-B128-4D73-AC5F-1C4D058BE92F}"/>
    <dgm:cxn modelId="{003A4A6F-D2CA-470F-ABB7-CAD15E425610}" type="presOf" srcId="{3AC0E068-412F-4B2E-9301-9924FCBE7610}" destId="{AC411655-4FB2-4388-B9DE-ACD0C830EE9D}" srcOrd="0" destOrd="0" presId="urn:microsoft.com/office/officeart/2008/layout/VerticalCurvedList"/>
    <dgm:cxn modelId="{EFA27A60-0A9C-4D41-A207-2B9E934F0163}" srcId="{8484973E-8B2A-428B-B067-16C0390D90D2}" destId="{912ED755-B31F-4741-9E00-9FD047DA339C}" srcOrd="1" destOrd="0" parTransId="{C86108CD-576A-4CEB-A0AC-87AE22C26958}" sibTransId="{C95A3D24-4A61-4C18-B6C2-83794F98752F}"/>
    <dgm:cxn modelId="{18E9EDD0-6D9C-4E5F-A07A-C7CFB61D9B67}" type="presOf" srcId="{912ED755-B31F-4741-9E00-9FD047DA339C}" destId="{BEDE7168-FCF6-46B5-92BA-85355213CBC4}" srcOrd="0" destOrd="0" presId="urn:microsoft.com/office/officeart/2008/layout/VerticalCurvedList"/>
    <dgm:cxn modelId="{3485FF1D-1EF9-42EA-96B0-200529E1E433}" srcId="{8484973E-8B2A-428B-B067-16C0390D90D2}" destId="{440C9DD5-36B2-4195-886F-2D3D9964FD94}" srcOrd="0" destOrd="0" parTransId="{CDFF84EC-1CA2-4414-92F0-3DF393C6C1FC}" sibTransId="{1E18AB96-E778-4E55-812B-097B33C236F7}"/>
    <dgm:cxn modelId="{E0E457A1-8B3D-4C84-B65B-DBD22B71B188}" srcId="{8484973E-8B2A-428B-B067-16C0390D90D2}" destId="{4A34F632-1B90-4F4B-8E28-C7BACD35A4D4}" srcOrd="4" destOrd="0" parTransId="{424378A0-FD44-4BA4-9ADE-A90921219824}" sibTransId="{25163DC9-2155-473D-8339-6A7311FFEA77}"/>
    <dgm:cxn modelId="{B6C57FAB-870F-46D8-A2EB-6A56B6DE23E3}" srcId="{8484973E-8B2A-428B-B067-16C0390D90D2}" destId="{FA655AFF-9FAD-48A4-BA6A-7075CB1CE20D}" srcOrd="2" destOrd="0" parTransId="{D699B3BA-67DF-4A0C-8333-99F9BBFBACAC}" sibTransId="{86F860C9-77E7-44DD-B3FF-35A96B121C43}"/>
    <dgm:cxn modelId="{28DAFD1D-A574-4EDF-B709-FDC62D6E4FB6}" type="presOf" srcId="{440C9DD5-36B2-4195-886F-2D3D9964FD94}" destId="{905EDBFB-4875-4231-A488-33C800D7E19B}" srcOrd="0" destOrd="0" presId="urn:microsoft.com/office/officeart/2008/layout/VerticalCurvedList"/>
    <dgm:cxn modelId="{38773A40-2790-4CBD-BB08-5AB564B7BFCA}" type="presOf" srcId="{FA655AFF-9FAD-48A4-BA6A-7075CB1CE20D}" destId="{3B5128DB-9E20-48C4-B534-6A1A4140D593}" srcOrd="0" destOrd="0" presId="urn:microsoft.com/office/officeart/2008/layout/VerticalCurvedList"/>
    <dgm:cxn modelId="{F79BB067-2F84-40A4-A239-50ED98981906}" type="presOf" srcId="{1E18AB96-E778-4E55-812B-097B33C236F7}" destId="{E9B1A677-4D87-404D-ABED-6901D3BEC797}" srcOrd="0" destOrd="0" presId="urn:microsoft.com/office/officeart/2008/layout/VerticalCurvedList"/>
    <dgm:cxn modelId="{E63D35DF-6B82-4077-A542-7CC354B9C0AC}" type="presOf" srcId="{4A34F632-1B90-4F4B-8E28-C7BACD35A4D4}" destId="{728C1006-D2B7-4F34-A43E-986B7A9E3AC6}" srcOrd="0" destOrd="0" presId="urn:microsoft.com/office/officeart/2008/layout/VerticalCurvedList"/>
    <dgm:cxn modelId="{9642DDE4-462C-40C4-9039-0B9C6DA39953}" type="presOf" srcId="{8484973E-8B2A-428B-B067-16C0390D90D2}" destId="{02CC657C-9EBB-4481-89DB-A4EDFBF50FB8}" srcOrd="0" destOrd="0" presId="urn:microsoft.com/office/officeart/2008/layout/VerticalCurvedList"/>
    <dgm:cxn modelId="{F1B23E77-644B-4BAC-BCF6-30E3E8ABCECF}" type="presParOf" srcId="{02CC657C-9EBB-4481-89DB-A4EDFBF50FB8}" destId="{D28E7BDF-96B0-4299-B358-7E19F5CCE973}" srcOrd="0" destOrd="0" presId="urn:microsoft.com/office/officeart/2008/layout/VerticalCurvedList"/>
    <dgm:cxn modelId="{80CB4859-3C1F-426C-BBE8-9125ABBB4739}" type="presParOf" srcId="{D28E7BDF-96B0-4299-B358-7E19F5CCE973}" destId="{1DD93F57-6451-4CDF-A573-8D60AB8BCA1B}" srcOrd="0" destOrd="0" presId="urn:microsoft.com/office/officeart/2008/layout/VerticalCurvedList"/>
    <dgm:cxn modelId="{A55F4E45-9C4D-42EF-A7CD-E152572632E4}" type="presParOf" srcId="{1DD93F57-6451-4CDF-A573-8D60AB8BCA1B}" destId="{BEB6E459-9398-4CC9-9F16-06720C8350AB}" srcOrd="0" destOrd="0" presId="urn:microsoft.com/office/officeart/2008/layout/VerticalCurvedList"/>
    <dgm:cxn modelId="{F1A62C6C-AC7E-4BB9-A07F-AA371EDBC522}" type="presParOf" srcId="{1DD93F57-6451-4CDF-A573-8D60AB8BCA1B}" destId="{E9B1A677-4D87-404D-ABED-6901D3BEC797}" srcOrd="1" destOrd="0" presId="urn:microsoft.com/office/officeart/2008/layout/VerticalCurvedList"/>
    <dgm:cxn modelId="{37146991-B3DC-4FCB-8888-EA052BEB155D}" type="presParOf" srcId="{1DD93F57-6451-4CDF-A573-8D60AB8BCA1B}" destId="{AD4D2FE6-9CE3-4B08-81B0-2B66A9D076D4}" srcOrd="2" destOrd="0" presId="urn:microsoft.com/office/officeart/2008/layout/VerticalCurvedList"/>
    <dgm:cxn modelId="{EEF54051-8F9F-4539-AD61-1A0B161266BD}" type="presParOf" srcId="{1DD93F57-6451-4CDF-A573-8D60AB8BCA1B}" destId="{7C127871-8C8A-4E46-AB4D-75578801682F}" srcOrd="3" destOrd="0" presId="urn:microsoft.com/office/officeart/2008/layout/VerticalCurvedList"/>
    <dgm:cxn modelId="{64BC6A53-E3D0-4E8D-AA7A-61A55FB0E74C}" type="presParOf" srcId="{D28E7BDF-96B0-4299-B358-7E19F5CCE973}" destId="{905EDBFB-4875-4231-A488-33C800D7E19B}" srcOrd="1" destOrd="0" presId="urn:microsoft.com/office/officeart/2008/layout/VerticalCurvedList"/>
    <dgm:cxn modelId="{7BE07A9D-30A5-478C-94CD-439ABDD924D0}" type="presParOf" srcId="{D28E7BDF-96B0-4299-B358-7E19F5CCE973}" destId="{763AD3AA-DFCF-40F7-B013-6911E2E7C6DF}" srcOrd="2" destOrd="0" presId="urn:microsoft.com/office/officeart/2008/layout/VerticalCurvedList"/>
    <dgm:cxn modelId="{AC804089-473D-4279-A750-58E7806D6C42}" type="presParOf" srcId="{763AD3AA-DFCF-40F7-B013-6911E2E7C6DF}" destId="{3D7AF908-1E52-4664-BCE5-ECBB7FD0221E}" srcOrd="0" destOrd="0" presId="urn:microsoft.com/office/officeart/2008/layout/VerticalCurvedList"/>
    <dgm:cxn modelId="{B3BAE3EC-2454-42B3-ACB6-D04D742F2519}" type="presParOf" srcId="{D28E7BDF-96B0-4299-B358-7E19F5CCE973}" destId="{BEDE7168-FCF6-46B5-92BA-85355213CBC4}" srcOrd="3" destOrd="0" presId="urn:microsoft.com/office/officeart/2008/layout/VerticalCurvedList"/>
    <dgm:cxn modelId="{9BFBEA61-6FE4-49D5-BE78-FE310D388E09}" type="presParOf" srcId="{D28E7BDF-96B0-4299-B358-7E19F5CCE973}" destId="{0C3E4F20-C81C-4D17-A570-BFAA8CD02FD0}" srcOrd="4" destOrd="0" presId="urn:microsoft.com/office/officeart/2008/layout/VerticalCurvedList"/>
    <dgm:cxn modelId="{DDE85805-A8F9-422D-A270-106322C42C04}" type="presParOf" srcId="{0C3E4F20-C81C-4D17-A570-BFAA8CD02FD0}" destId="{1865C916-4406-4120-867F-E66E8D3A2BEB}" srcOrd="0" destOrd="0" presId="urn:microsoft.com/office/officeart/2008/layout/VerticalCurvedList"/>
    <dgm:cxn modelId="{C7F5310B-F0E8-47AC-B43E-820DDB26C0B9}" type="presParOf" srcId="{D28E7BDF-96B0-4299-B358-7E19F5CCE973}" destId="{3B5128DB-9E20-48C4-B534-6A1A4140D593}" srcOrd="5" destOrd="0" presId="urn:microsoft.com/office/officeart/2008/layout/VerticalCurvedList"/>
    <dgm:cxn modelId="{F51BE639-AE3E-4837-B178-199FBF4AA9AC}" type="presParOf" srcId="{D28E7BDF-96B0-4299-B358-7E19F5CCE973}" destId="{56FE6E80-E630-4BC4-AC79-D3A1CB770934}" srcOrd="6" destOrd="0" presId="urn:microsoft.com/office/officeart/2008/layout/VerticalCurvedList"/>
    <dgm:cxn modelId="{171D1358-AAA4-4A39-935A-CE6EBC96DB7B}" type="presParOf" srcId="{56FE6E80-E630-4BC4-AC79-D3A1CB770934}" destId="{38A08184-0CE8-41EF-B5C8-ABB098366472}" srcOrd="0" destOrd="0" presId="urn:microsoft.com/office/officeart/2008/layout/VerticalCurvedList"/>
    <dgm:cxn modelId="{8FF56D04-5045-44C7-B770-A5AF97C45129}" type="presParOf" srcId="{D28E7BDF-96B0-4299-B358-7E19F5CCE973}" destId="{234A9CC1-D1BC-40AD-B1F8-D20A61507FF2}" srcOrd="7" destOrd="0" presId="urn:microsoft.com/office/officeart/2008/layout/VerticalCurvedList"/>
    <dgm:cxn modelId="{DFC67072-0E1D-4021-B77A-A13EA55A05DA}" type="presParOf" srcId="{D28E7BDF-96B0-4299-B358-7E19F5CCE973}" destId="{DCB6AEC2-BDA6-4784-A30D-035C97AB777B}" srcOrd="8" destOrd="0" presId="urn:microsoft.com/office/officeart/2008/layout/VerticalCurvedList"/>
    <dgm:cxn modelId="{A51A938D-EA22-40E7-8AF5-66E93893D889}" type="presParOf" srcId="{DCB6AEC2-BDA6-4784-A30D-035C97AB777B}" destId="{5BFD025F-34D3-41AF-9704-4CE0F202434A}" srcOrd="0" destOrd="0" presId="urn:microsoft.com/office/officeart/2008/layout/VerticalCurvedList"/>
    <dgm:cxn modelId="{51D2F8DB-111F-445D-BCB5-79C16B7F98B8}" type="presParOf" srcId="{D28E7BDF-96B0-4299-B358-7E19F5CCE973}" destId="{728C1006-D2B7-4F34-A43E-986B7A9E3AC6}" srcOrd="9" destOrd="0" presId="urn:microsoft.com/office/officeart/2008/layout/VerticalCurvedList"/>
    <dgm:cxn modelId="{28D39DCC-58A1-447E-A34D-2281610FE0AF}" type="presParOf" srcId="{D28E7BDF-96B0-4299-B358-7E19F5CCE973}" destId="{30D2B62B-7F80-435D-B863-9F497A05C458}" srcOrd="10" destOrd="0" presId="urn:microsoft.com/office/officeart/2008/layout/VerticalCurvedList"/>
    <dgm:cxn modelId="{D1031DA0-9467-45E5-9B8C-DEF4DCC983F4}" type="presParOf" srcId="{30D2B62B-7F80-435D-B863-9F497A05C458}" destId="{598560C0-F5D9-4158-8D0D-B3D58C6F84E6}" srcOrd="0" destOrd="0" presId="urn:microsoft.com/office/officeart/2008/layout/VerticalCurvedList"/>
    <dgm:cxn modelId="{C279AB79-FB7F-4093-BCC7-EE0CE52F9460}" type="presParOf" srcId="{D28E7BDF-96B0-4299-B358-7E19F5CCE973}" destId="{AC411655-4FB2-4388-B9DE-ACD0C830EE9D}" srcOrd="11" destOrd="0" presId="urn:microsoft.com/office/officeart/2008/layout/VerticalCurvedList"/>
    <dgm:cxn modelId="{C4C41E8C-549A-4EA1-B508-43252C492AAD}" type="presParOf" srcId="{D28E7BDF-96B0-4299-B358-7E19F5CCE973}" destId="{C049EA34-30EE-475E-8CCB-53D778BE8207}" srcOrd="12" destOrd="0" presId="urn:microsoft.com/office/officeart/2008/layout/VerticalCurvedList"/>
    <dgm:cxn modelId="{F95820BD-9A82-4B93-94DD-3D7C22AFC891}" type="presParOf" srcId="{C049EA34-30EE-475E-8CCB-53D778BE8207}" destId="{B5BC1427-2C12-47A8-822E-5DDB44DB5B9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8B771-AE8D-4B02-9A10-623C6E2EC5FD}">
      <dsp:nvSpPr>
        <dsp:cNvPr id="0" name=""/>
        <dsp:cNvSpPr/>
      </dsp:nvSpPr>
      <dsp:spPr>
        <a:xfrm>
          <a:off x="3264171" y="2045507"/>
          <a:ext cx="633108" cy="219756"/>
        </a:xfrm>
        <a:custGeom>
          <a:avLst/>
          <a:gdLst/>
          <a:ahLst/>
          <a:cxnLst/>
          <a:rect l="0" t="0" r="0" b="0"/>
          <a:pathLst>
            <a:path>
              <a:moveTo>
                <a:pt x="0" y="0"/>
              </a:moveTo>
              <a:lnTo>
                <a:pt x="0" y="109878"/>
              </a:lnTo>
              <a:lnTo>
                <a:pt x="633108" y="109878"/>
              </a:lnTo>
              <a:lnTo>
                <a:pt x="633108" y="21975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E48B25-07C8-4BBE-B2BF-CD4DBEB39844}">
      <dsp:nvSpPr>
        <dsp:cNvPr id="0" name=""/>
        <dsp:cNvSpPr/>
      </dsp:nvSpPr>
      <dsp:spPr>
        <a:xfrm>
          <a:off x="2631062" y="2045507"/>
          <a:ext cx="633108" cy="219756"/>
        </a:xfrm>
        <a:custGeom>
          <a:avLst/>
          <a:gdLst/>
          <a:ahLst/>
          <a:cxnLst/>
          <a:rect l="0" t="0" r="0" b="0"/>
          <a:pathLst>
            <a:path>
              <a:moveTo>
                <a:pt x="633108" y="0"/>
              </a:moveTo>
              <a:lnTo>
                <a:pt x="633108" y="109878"/>
              </a:lnTo>
              <a:lnTo>
                <a:pt x="0" y="109878"/>
              </a:lnTo>
              <a:lnTo>
                <a:pt x="0" y="21975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A10FAE-F5E6-4931-817F-A90E8636CB71}">
      <dsp:nvSpPr>
        <dsp:cNvPr id="0" name=""/>
        <dsp:cNvSpPr/>
      </dsp:nvSpPr>
      <dsp:spPr>
        <a:xfrm>
          <a:off x="1894139" y="1302520"/>
          <a:ext cx="1370031" cy="219756"/>
        </a:xfrm>
        <a:custGeom>
          <a:avLst/>
          <a:gdLst/>
          <a:ahLst/>
          <a:cxnLst/>
          <a:rect l="0" t="0" r="0" b="0"/>
          <a:pathLst>
            <a:path>
              <a:moveTo>
                <a:pt x="0" y="0"/>
              </a:moveTo>
              <a:lnTo>
                <a:pt x="0" y="109878"/>
              </a:lnTo>
              <a:lnTo>
                <a:pt x="1370031" y="109878"/>
              </a:lnTo>
              <a:lnTo>
                <a:pt x="1370031" y="2197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47C4ED-DD18-436A-AFD8-60CFB82C9523}">
      <dsp:nvSpPr>
        <dsp:cNvPr id="0" name=""/>
        <dsp:cNvSpPr/>
      </dsp:nvSpPr>
      <dsp:spPr>
        <a:xfrm>
          <a:off x="1848419" y="1302520"/>
          <a:ext cx="91440" cy="219756"/>
        </a:xfrm>
        <a:custGeom>
          <a:avLst/>
          <a:gdLst/>
          <a:ahLst/>
          <a:cxnLst/>
          <a:rect l="0" t="0" r="0" b="0"/>
          <a:pathLst>
            <a:path>
              <a:moveTo>
                <a:pt x="45720" y="0"/>
              </a:moveTo>
              <a:lnTo>
                <a:pt x="45720" y="2197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3BFDB5-F695-427F-9995-C57DA3048E5A}">
      <dsp:nvSpPr>
        <dsp:cNvPr id="0" name=""/>
        <dsp:cNvSpPr/>
      </dsp:nvSpPr>
      <dsp:spPr>
        <a:xfrm>
          <a:off x="524108" y="1302520"/>
          <a:ext cx="1370031" cy="219756"/>
        </a:xfrm>
        <a:custGeom>
          <a:avLst/>
          <a:gdLst/>
          <a:ahLst/>
          <a:cxnLst/>
          <a:rect l="0" t="0" r="0" b="0"/>
          <a:pathLst>
            <a:path>
              <a:moveTo>
                <a:pt x="1370031" y="0"/>
              </a:moveTo>
              <a:lnTo>
                <a:pt x="1370031" y="109878"/>
              </a:lnTo>
              <a:lnTo>
                <a:pt x="0" y="109878"/>
              </a:lnTo>
              <a:lnTo>
                <a:pt x="0" y="2197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96460-EB1B-4BA2-9835-8077F5BA8408}">
      <dsp:nvSpPr>
        <dsp:cNvPr id="0" name=""/>
        <dsp:cNvSpPr/>
      </dsp:nvSpPr>
      <dsp:spPr>
        <a:xfrm>
          <a:off x="2873402" y="559533"/>
          <a:ext cx="1656986" cy="481371"/>
        </a:xfrm>
        <a:custGeom>
          <a:avLst/>
          <a:gdLst/>
          <a:ahLst/>
          <a:cxnLst/>
          <a:rect l="0" t="0" r="0" b="0"/>
          <a:pathLst>
            <a:path>
              <a:moveTo>
                <a:pt x="1656986" y="0"/>
              </a:moveTo>
              <a:lnTo>
                <a:pt x="1656986" y="481371"/>
              </a:lnTo>
              <a:lnTo>
                <a:pt x="0" y="48137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FD7294-AD31-4B74-AF4F-483DD825C518}">
      <dsp:nvSpPr>
        <dsp:cNvPr id="0" name=""/>
        <dsp:cNvSpPr/>
      </dsp:nvSpPr>
      <dsp:spPr>
        <a:xfrm>
          <a:off x="4530388" y="559533"/>
          <a:ext cx="2087416" cy="2448717"/>
        </a:xfrm>
        <a:custGeom>
          <a:avLst/>
          <a:gdLst/>
          <a:ahLst/>
          <a:cxnLst/>
          <a:rect l="0" t="0" r="0" b="0"/>
          <a:pathLst>
            <a:path>
              <a:moveTo>
                <a:pt x="0" y="0"/>
              </a:moveTo>
              <a:lnTo>
                <a:pt x="0" y="2338839"/>
              </a:lnTo>
              <a:lnTo>
                <a:pt x="2087416" y="2338839"/>
              </a:lnTo>
              <a:lnTo>
                <a:pt x="2087416" y="244871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93DE3-040A-4FF5-904F-0782DC0E024D}">
      <dsp:nvSpPr>
        <dsp:cNvPr id="0" name=""/>
        <dsp:cNvSpPr/>
      </dsp:nvSpPr>
      <dsp:spPr>
        <a:xfrm>
          <a:off x="5186346" y="3531481"/>
          <a:ext cx="2532434" cy="219756"/>
        </a:xfrm>
        <a:custGeom>
          <a:avLst/>
          <a:gdLst/>
          <a:ahLst/>
          <a:cxnLst/>
          <a:rect l="0" t="0" r="0" b="0"/>
          <a:pathLst>
            <a:path>
              <a:moveTo>
                <a:pt x="0" y="0"/>
              </a:moveTo>
              <a:lnTo>
                <a:pt x="0" y="109878"/>
              </a:lnTo>
              <a:lnTo>
                <a:pt x="2532434" y="109878"/>
              </a:lnTo>
              <a:lnTo>
                <a:pt x="2532434" y="2197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E5AC36-9CAB-45FF-8852-FF8D675E2882}">
      <dsp:nvSpPr>
        <dsp:cNvPr id="0" name=""/>
        <dsp:cNvSpPr/>
      </dsp:nvSpPr>
      <dsp:spPr>
        <a:xfrm>
          <a:off x="5186346" y="3531481"/>
          <a:ext cx="1266217" cy="219756"/>
        </a:xfrm>
        <a:custGeom>
          <a:avLst/>
          <a:gdLst/>
          <a:ahLst/>
          <a:cxnLst/>
          <a:rect l="0" t="0" r="0" b="0"/>
          <a:pathLst>
            <a:path>
              <a:moveTo>
                <a:pt x="0" y="0"/>
              </a:moveTo>
              <a:lnTo>
                <a:pt x="0" y="109878"/>
              </a:lnTo>
              <a:lnTo>
                <a:pt x="1266217" y="109878"/>
              </a:lnTo>
              <a:lnTo>
                <a:pt x="1266217" y="2197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26DE3E-1610-4A13-945A-6F81D6A96F44}">
      <dsp:nvSpPr>
        <dsp:cNvPr id="0" name=""/>
        <dsp:cNvSpPr/>
      </dsp:nvSpPr>
      <dsp:spPr>
        <a:xfrm>
          <a:off x="5140626" y="3531481"/>
          <a:ext cx="91440" cy="219756"/>
        </a:xfrm>
        <a:custGeom>
          <a:avLst/>
          <a:gdLst/>
          <a:ahLst/>
          <a:cxnLst/>
          <a:rect l="0" t="0" r="0" b="0"/>
          <a:pathLst>
            <a:path>
              <a:moveTo>
                <a:pt x="45720" y="0"/>
              </a:moveTo>
              <a:lnTo>
                <a:pt x="45720" y="2197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18493B-E050-437F-BF85-05D3957E1D26}">
      <dsp:nvSpPr>
        <dsp:cNvPr id="0" name=""/>
        <dsp:cNvSpPr/>
      </dsp:nvSpPr>
      <dsp:spPr>
        <a:xfrm>
          <a:off x="3920129" y="3531481"/>
          <a:ext cx="1266217" cy="219756"/>
        </a:xfrm>
        <a:custGeom>
          <a:avLst/>
          <a:gdLst/>
          <a:ahLst/>
          <a:cxnLst/>
          <a:rect l="0" t="0" r="0" b="0"/>
          <a:pathLst>
            <a:path>
              <a:moveTo>
                <a:pt x="1266217" y="0"/>
              </a:moveTo>
              <a:lnTo>
                <a:pt x="1266217" y="109878"/>
              </a:lnTo>
              <a:lnTo>
                <a:pt x="0" y="109878"/>
              </a:lnTo>
              <a:lnTo>
                <a:pt x="0" y="2197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771B7C-B9D0-40A3-A8DE-271FDB877E39}">
      <dsp:nvSpPr>
        <dsp:cNvPr id="0" name=""/>
        <dsp:cNvSpPr/>
      </dsp:nvSpPr>
      <dsp:spPr>
        <a:xfrm>
          <a:off x="2653912" y="3531481"/>
          <a:ext cx="2532434" cy="219756"/>
        </a:xfrm>
        <a:custGeom>
          <a:avLst/>
          <a:gdLst/>
          <a:ahLst/>
          <a:cxnLst/>
          <a:rect l="0" t="0" r="0" b="0"/>
          <a:pathLst>
            <a:path>
              <a:moveTo>
                <a:pt x="2532434" y="0"/>
              </a:moveTo>
              <a:lnTo>
                <a:pt x="2532434" y="109878"/>
              </a:lnTo>
              <a:lnTo>
                <a:pt x="0" y="109878"/>
              </a:lnTo>
              <a:lnTo>
                <a:pt x="0" y="2197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EF07B1-4AD7-4E71-927F-0A5A188AC747}">
      <dsp:nvSpPr>
        <dsp:cNvPr id="0" name=""/>
        <dsp:cNvSpPr/>
      </dsp:nvSpPr>
      <dsp:spPr>
        <a:xfrm>
          <a:off x="4530388" y="559533"/>
          <a:ext cx="655958" cy="2448717"/>
        </a:xfrm>
        <a:custGeom>
          <a:avLst/>
          <a:gdLst/>
          <a:ahLst/>
          <a:cxnLst/>
          <a:rect l="0" t="0" r="0" b="0"/>
          <a:pathLst>
            <a:path>
              <a:moveTo>
                <a:pt x="0" y="0"/>
              </a:moveTo>
              <a:lnTo>
                <a:pt x="0" y="2338839"/>
              </a:lnTo>
              <a:lnTo>
                <a:pt x="655958" y="2338839"/>
              </a:lnTo>
              <a:lnTo>
                <a:pt x="655958" y="244871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477FF3-CBEA-443E-84B6-6D3090DFA1AF}">
      <dsp:nvSpPr>
        <dsp:cNvPr id="0" name=""/>
        <dsp:cNvSpPr/>
      </dsp:nvSpPr>
      <dsp:spPr>
        <a:xfrm>
          <a:off x="3732038" y="559533"/>
          <a:ext cx="798350" cy="2448717"/>
        </a:xfrm>
        <a:custGeom>
          <a:avLst/>
          <a:gdLst/>
          <a:ahLst/>
          <a:cxnLst/>
          <a:rect l="0" t="0" r="0" b="0"/>
          <a:pathLst>
            <a:path>
              <a:moveTo>
                <a:pt x="798350" y="0"/>
              </a:moveTo>
              <a:lnTo>
                <a:pt x="798350" y="2338839"/>
              </a:lnTo>
              <a:lnTo>
                <a:pt x="0" y="2338839"/>
              </a:lnTo>
              <a:lnTo>
                <a:pt x="0" y="244871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6BBD24-86E9-4F85-936A-4C00139FE9AE}">
      <dsp:nvSpPr>
        <dsp:cNvPr id="0" name=""/>
        <dsp:cNvSpPr/>
      </dsp:nvSpPr>
      <dsp:spPr>
        <a:xfrm>
          <a:off x="2277730" y="559533"/>
          <a:ext cx="2252658" cy="2448717"/>
        </a:xfrm>
        <a:custGeom>
          <a:avLst/>
          <a:gdLst/>
          <a:ahLst/>
          <a:cxnLst/>
          <a:rect l="0" t="0" r="0" b="0"/>
          <a:pathLst>
            <a:path>
              <a:moveTo>
                <a:pt x="2252658" y="0"/>
              </a:moveTo>
              <a:lnTo>
                <a:pt x="2252658" y="2338839"/>
              </a:lnTo>
              <a:lnTo>
                <a:pt x="0" y="2338839"/>
              </a:lnTo>
              <a:lnTo>
                <a:pt x="0" y="244871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ED7C43-856A-46FF-A8EB-FAE651F65D0D}">
      <dsp:nvSpPr>
        <dsp:cNvPr id="0" name=""/>
        <dsp:cNvSpPr/>
      </dsp:nvSpPr>
      <dsp:spPr>
        <a:xfrm>
          <a:off x="4007158" y="36302"/>
          <a:ext cx="1046460" cy="5232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总经理</a:t>
          </a:r>
          <a:endParaRPr lang="en-US" altLang="zh-CN" sz="1600" kern="1200" dirty="0"/>
        </a:p>
      </dsp:txBody>
      <dsp:txXfrm>
        <a:off x="4007158" y="36302"/>
        <a:ext cx="1046460" cy="523230"/>
      </dsp:txXfrm>
    </dsp:sp>
    <dsp:sp modelId="{09A6093B-B80C-4352-BA14-4D2312212214}">
      <dsp:nvSpPr>
        <dsp:cNvPr id="0" name=""/>
        <dsp:cNvSpPr/>
      </dsp:nvSpPr>
      <dsp:spPr>
        <a:xfrm>
          <a:off x="1754500" y="3008250"/>
          <a:ext cx="1046460" cy="5232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采购部</a:t>
          </a:r>
          <a:endParaRPr lang="en-US" altLang="zh-CN" sz="1600" kern="1200" dirty="0"/>
        </a:p>
      </dsp:txBody>
      <dsp:txXfrm>
        <a:off x="1754500" y="3008250"/>
        <a:ext cx="1046460" cy="523230"/>
      </dsp:txXfrm>
    </dsp:sp>
    <dsp:sp modelId="{82949349-A13A-4035-9F60-C097B1F41319}">
      <dsp:nvSpPr>
        <dsp:cNvPr id="0" name=""/>
        <dsp:cNvSpPr/>
      </dsp:nvSpPr>
      <dsp:spPr>
        <a:xfrm>
          <a:off x="3020717" y="3008250"/>
          <a:ext cx="1422642" cy="5232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人力资源与行政部</a:t>
          </a:r>
          <a:endParaRPr lang="en-US" altLang="zh-CN" sz="1600" kern="1200" dirty="0"/>
        </a:p>
      </dsp:txBody>
      <dsp:txXfrm>
        <a:off x="3020717" y="3008250"/>
        <a:ext cx="1422642" cy="523230"/>
      </dsp:txXfrm>
    </dsp:sp>
    <dsp:sp modelId="{493EBB52-A325-47CF-8258-4451D6457C0C}">
      <dsp:nvSpPr>
        <dsp:cNvPr id="0" name=""/>
        <dsp:cNvSpPr/>
      </dsp:nvSpPr>
      <dsp:spPr>
        <a:xfrm>
          <a:off x="4663116" y="3008250"/>
          <a:ext cx="1046460" cy="5232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营运部</a:t>
          </a:r>
          <a:endParaRPr lang="en-US" altLang="zh-CN" sz="1600" kern="1200" dirty="0"/>
        </a:p>
      </dsp:txBody>
      <dsp:txXfrm>
        <a:off x="4663116" y="3008250"/>
        <a:ext cx="1046460" cy="523230"/>
      </dsp:txXfrm>
    </dsp:sp>
    <dsp:sp modelId="{895A8795-DDDA-423D-8648-BDB401B00F52}">
      <dsp:nvSpPr>
        <dsp:cNvPr id="0" name=""/>
        <dsp:cNvSpPr/>
      </dsp:nvSpPr>
      <dsp:spPr>
        <a:xfrm>
          <a:off x="2130681" y="3751237"/>
          <a:ext cx="1046460" cy="5232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纺粘生产部</a:t>
          </a:r>
          <a:endParaRPr lang="en-US" altLang="zh-CN" sz="1600" kern="1200" dirty="0"/>
        </a:p>
      </dsp:txBody>
      <dsp:txXfrm>
        <a:off x="2130681" y="3751237"/>
        <a:ext cx="1046460" cy="523230"/>
      </dsp:txXfrm>
    </dsp:sp>
    <dsp:sp modelId="{A614FD40-EE58-4AA0-B752-7679006591EF}">
      <dsp:nvSpPr>
        <dsp:cNvPr id="0" name=""/>
        <dsp:cNvSpPr/>
      </dsp:nvSpPr>
      <dsp:spPr>
        <a:xfrm>
          <a:off x="3396899" y="3751237"/>
          <a:ext cx="1046460" cy="5232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热风生产部</a:t>
          </a:r>
          <a:endParaRPr lang="en-US" altLang="zh-CN" sz="1600" kern="1200" dirty="0"/>
        </a:p>
      </dsp:txBody>
      <dsp:txXfrm>
        <a:off x="3396899" y="3751237"/>
        <a:ext cx="1046460" cy="523230"/>
      </dsp:txXfrm>
    </dsp:sp>
    <dsp:sp modelId="{63D2EA07-F002-4B26-ABDA-6BE948B10836}">
      <dsp:nvSpPr>
        <dsp:cNvPr id="0" name=""/>
        <dsp:cNvSpPr/>
      </dsp:nvSpPr>
      <dsp:spPr>
        <a:xfrm>
          <a:off x="4663116" y="3751237"/>
          <a:ext cx="1046460" cy="5232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工程部</a:t>
          </a:r>
          <a:endParaRPr lang="en-US" altLang="zh-CN" sz="1600" kern="1200" dirty="0"/>
        </a:p>
      </dsp:txBody>
      <dsp:txXfrm>
        <a:off x="4663116" y="3751237"/>
        <a:ext cx="1046460" cy="523230"/>
      </dsp:txXfrm>
    </dsp:sp>
    <dsp:sp modelId="{37925EE1-9E10-440C-9D9B-F7389DEFE9DA}">
      <dsp:nvSpPr>
        <dsp:cNvPr id="0" name=""/>
        <dsp:cNvSpPr/>
      </dsp:nvSpPr>
      <dsp:spPr>
        <a:xfrm>
          <a:off x="5929333" y="3751237"/>
          <a:ext cx="1046460" cy="5232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品质部</a:t>
          </a:r>
          <a:endParaRPr lang="en-US" altLang="zh-CN" sz="1600" kern="1200" dirty="0"/>
        </a:p>
      </dsp:txBody>
      <dsp:txXfrm>
        <a:off x="5929333" y="3751237"/>
        <a:ext cx="1046460" cy="523230"/>
      </dsp:txXfrm>
    </dsp:sp>
    <dsp:sp modelId="{9CEC498F-C4B7-489D-AC09-2B64CF610866}">
      <dsp:nvSpPr>
        <dsp:cNvPr id="0" name=""/>
        <dsp:cNvSpPr/>
      </dsp:nvSpPr>
      <dsp:spPr>
        <a:xfrm>
          <a:off x="7195551" y="3751237"/>
          <a:ext cx="1046460" cy="5232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仓库</a:t>
          </a:r>
          <a:endParaRPr lang="en-US" altLang="zh-CN" sz="1600" kern="1200" dirty="0"/>
        </a:p>
      </dsp:txBody>
      <dsp:txXfrm>
        <a:off x="7195551" y="3751237"/>
        <a:ext cx="1046460" cy="523230"/>
      </dsp:txXfrm>
    </dsp:sp>
    <dsp:sp modelId="{5ACEBD4E-198C-4AB9-BF07-B8AE33017BE5}">
      <dsp:nvSpPr>
        <dsp:cNvPr id="0" name=""/>
        <dsp:cNvSpPr/>
      </dsp:nvSpPr>
      <dsp:spPr>
        <a:xfrm>
          <a:off x="5929333" y="3008250"/>
          <a:ext cx="1376943" cy="5232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研发中心及技术服务</a:t>
          </a:r>
        </a:p>
      </dsp:txBody>
      <dsp:txXfrm>
        <a:off x="5929333" y="3008250"/>
        <a:ext cx="1376943" cy="523230"/>
      </dsp:txXfrm>
    </dsp:sp>
    <dsp:sp modelId="{ADDCA7A6-48FE-4B9B-8D9B-274EEEC3B8D1}">
      <dsp:nvSpPr>
        <dsp:cNvPr id="0" name=""/>
        <dsp:cNvSpPr/>
      </dsp:nvSpPr>
      <dsp:spPr>
        <a:xfrm>
          <a:off x="914877" y="779289"/>
          <a:ext cx="1958524" cy="523230"/>
        </a:xfrm>
        <a:prstGeom prst="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商务部</a:t>
          </a:r>
        </a:p>
      </dsp:txBody>
      <dsp:txXfrm>
        <a:off x="914877" y="779289"/>
        <a:ext cx="1958524" cy="523230"/>
      </dsp:txXfrm>
    </dsp:sp>
    <dsp:sp modelId="{442A7E2B-5AB1-4591-A488-B12B153D5DC5}">
      <dsp:nvSpPr>
        <dsp:cNvPr id="0" name=""/>
        <dsp:cNvSpPr/>
      </dsp:nvSpPr>
      <dsp:spPr>
        <a:xfrm>
          <a:off x="878" y="1522276"/>
          <a:ext cx="1046460" cy="5232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财务部</a:t>
          </a:r>
        </a:p>
      </dsp:txBody>
      <dsp:txXfrm>
        <a:off x="878" y="1522276"/>
        <a:ext cx="1046460" cy="523230"/>
      </dsp:txXfrm>
    </dsp:sp>
    <dsp:sp modelId="{4B3E28CA-F028-434E-8390-5FA067FBDFAF}">
      <dsp:nvSpPr>
        <dsp:cNvPr id="0" name=""/>
        <dsp:cNvSpPr/>
      </dsp:nvSpPr>
      <dsp:spPr>
        <a:xfrm>
          <a:off x="1267095" y="1522276"/>
          <a:ext cx="1254088" cy="5232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海外营销</a:t>
          </a:r>
          <a:endParaRPr lang="en-US" altLang="zh-CN" sz="1600" kern="1200" dirty="0"/>
        </a:p>
      </dsp:txBody>
      <dsp:txXfrm>
        <a:off x="1267095" y="1522276"/>
        <a:ext cx="1254088" cy="523230"/>
      </dsp:txXfrm>
    </dsp:sp>
    <dsp:sp modelId="{CF3E00AB-1543-4795-BD70-AFD6469CC0F4}">
      <dsp:nvSpPr>
        <dsp:cNvPr id="0" name=""/>
        <dsp:cNvSpPr/>
      </dsp:nvSpPr>
      <dsp:spPr>
        <a:xfrm>
          <a:off x="2740941" y="1522276"/>
          <a:ext cx="1046460" cy="5232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国内营销部</a:t>
          </a:r>
          <a:endParaRPr lang="en-US" altLang="zh-CN" sz="1600" kern="1200" dirty="0"/>
        </a:p>
      </dsp:txBody>
      <dsp:txXfrm>
        <a:off x="2740941" y="1522276"/>
        <a:ext cx="1046460" cy="523230"/>
      </dsp:txXfrm>
    </dsp:sp>
    <dsp:sp modelId="{51BFF1D0-FEBB-49E3-9F18-B7C9096D17EC}">
      <dsp:nvSpPr>
        <dsp:cNvPr id="0" name=""/>
        <dsp:cNvSpPr/>
      </dsp:nvSpPr>
      <dsp:spPr>
        <a:xfrm>
          <a:off x="2107832" y="2265263"/>
          <a:ext cx="1046460" cy="5232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销售部</a:t>
          </a:r>
          <a:endParaRPr lang="en-US" altLang="zh-CN" sz="1600" kern="1200" dirty="0"/>
        </a:p>
      </dsp:txBody>
      <dsp:txXfrm>
        <a:off x="2107832" y="2265263"/>
        <a:ext cx="1046460" cy="523230"/>
      </dsp:txXfrm>
    </dsp:sp>
    <dsp:sp modelId="{9AA67012-1F77-4D53-8D1A-A8129AC89DCE}">
      <dsp:nvSpPr>
        <dsp:cNvPr id="0" name=""/>
        <dsp:cNvSpPr/>
      </dsp:nvSpPr>
      <dsp:spPr>
        <a:xfrm>
          <a:off x="3374049" y="2265263"/>
          <a:ext cx="1046460" cy="5232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客服部</a:t>
          </a:r>
          <a:endParaRPr lang="en-US" altLang="zh-CN" sz="1600" kern="1200" dirty="0"/>
        </a:p>
      </dsp:txBody>
      <dsp:txXfrm>
        <a:off x="3374049" y="2265263"/>
        <a:ext cx="1046460" cy="523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42D5F-77A5-40F9-8AB5-D4B8D4F49CA7}">
      <dsp:nvSpPr>
        <dsp:cNvPr id="0" name=""/>
        <dsp:cNvSpPr/>
      </dsp:nvSpPr>
      <dsp:spPr>
        <a:xfrm>
          <a:off x="2513707" y="1497707"/>
          <a:ext cx="1068585" cy="1068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生产现场实训</a:t>
          </a:r>
        </a:p>
      </dsp:txBody>
      <dsp:txXfrm>
        <a:off x="2670198" y="1654198"/>
        <a:ext cx="755603" cy="755603"/>
      </dsp:txXfrm>
    </dsp:sp>
    <dsp:sp modelId="{0A537E2A-7104-457C-ABBB-5782E1C0E587}">
      <dsp:nvSpPr>
        <dsp:cNvPr id="0" name=""/>
        <dsp:cNvSpPr/>
      </dsp:nvSpPr>
      <dsp:spPr>
        <a:xfrm rot="16200000">
          <a:off x="2934877" y="1109011"/>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2968814" y="1215612"/>
        <a:ext cx="158372" cy="217991"/>
      </dsp:txXfrm>
    </dsp:sp>
    <dsp:sp modelId="{3245717F-99E8-4815-A361-1D03838252FD}">
      <dsp:nvSpPr>
        <dsp:cNvPr id="0" name=""/>
        <dsp:cNvSpPr/>
      </dsp:nvSpPr>
      <dsp:spPr>
        <a:xfrm>
          <a:off x="2513707" y="2243"/>
          <a:ext cx="1068585" cy="1068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质量</a:t>
          </a:r>
          <a:endParaRPr lang="en-US" altLang="zh-CN" sz="1400" kern="1200" dirty="0"/>
        </a:p>
        <a:p>
          <a:pPr marL="0" lvl="0" indent="0" algn="ctr" defTabSz="622300">
            <a:lnSpc>
              <a:spcPct val="90000"/>
            </a:lnSpc>
            <a:spcBef>
              <a:spcPct val="0"/>
            </a:spcBef>
            <a:spcAft>
              <a:spcPct val="35000"/>
            </a:spcAft>
            <a:buNone/>
          </a:pPr>
          <a:r>
            <a:rPr lang="zh-CN" altLang="en-US" sz="1400" kern="1200" dirty="0"/>
            <a:t>工程师</a:t>
          </a:r>
        </a:p>
      </dsp:txBody>
      <dsp:txXfrm>
        <a:off x="2670198" y="158734"/>
        <a:ext cx="755603" cy="755603"/>
      </dsp:txXfrm>
    </dsp:sp>
    <dsp:sp modelId="{518F716C-26FF-40E4-B4B4-038B85731910}">
      <dsp:nvSpPr>
        <dsp:cNvPr id="0" name=""/>
        <dsp:cNvSpPr/>
      </dsp:nvSpPr>
      <dsp:spPr>
        <a:xfrm rot="19800000">
          <a:off x="3576886" y="1479675"/>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3581433" y="1569307"/>
        <a:ext cx="158372" cy="217991"/>
      </dsp:txXfrm>
    </dsp:sp>
    <dsp:sp modelId="{0DAF8A03-3839-4688-858F-4D2E55D9132F}">
      <dsp:nvSpPr>
        <dsp:cNvPr id="0" name=""/>
        <dsp:cNvSpPr/>
      </dsp:nvSpPr>
      <dsp:spPr>
        <a:xfrm>
          <a:off x="3808816" y="749975"/>
          <a:ext cx="1068585" cy="1068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工艺</a:t>
          </a:r>
          <a:endParaRPr lang="en-US" altLang="zh-CN" sz="1400" kern="1200" dirty="0"/>
        </a:p>
        <a:p>
          <a:pPr marL="0" lvl="0" indent="0" algn="ctr" defTabSz="622300">
            <a:lnSpc>
              <a:spcPct val="90000"/>
            </a:lnSpc>
            <a:spcBef>
              <a:spcPct val="0"/>
            </a:spcBef>
            <a:spcAft>
              <a:spcPct val="35000"/>
            </a:spcAft>
            <a:buNone/>
          </a:pPr>
          <a:r>
            <a:rPr lang="zh-CN" altLang="en-US" sz="1400" kern="1200" dirty="0"/>
            <a:t>工程师</a:t>
          </a:r>
        </a:p>
      </dsp:txBody>
      <dsp:txXfrm>
        <a:off x="3965307" y="906466"/>
        <a:ext cx="755603" cy="755603"/>
      </dsp:txXfrm>
    </dsp:sp>
    <dsp:sp modelId="{03412139-7792-4853-A670-358949037569}">
      <dsp:nvSpPr>
        <dsp:cNvPr id="0" name=""/>
        <dsp:cNvSpPr/>
      </dsp:nvSpPr>
      <dsp:spPr>
        <a:xfrm rot="1800000">
          <a:off x="3576886" y="2221004"/>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3581433" y="2276700"/>
        <a:ext cx="158372" cy="217991"/>
      </dsp:txXfrm>
    </dsp:sp>
    <dsp:sp modelId="{010D68B7-06FC-4FDF-A4BF-30DE11B7DE2A}">
      <dsp:nvSpPr>
        <dsp:cNvPr id="0" name=""/>
        <dsp:cNvSpPr/>
      </dsp:nvSpPr>
      <dsp:spPr>
        <a:xfrm>
          <a:off x="3808816" y="2245439"/>
          <a:ext cx="1068585" cy="1068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销售</a:t>
          </a:r>
          <a:r>
            <a:rPr lang="en-US" altLang="zh-CN" sz="1400" kern="1200" dirty="0"/>
            <a:t>&amp;</a:t>
          </a:r>
          <a:r>
            <a:rPr lang="zh-CN" altLang="en-US" sz="1400" kern="1200" dirty="0"/>
            <a:t>市场</a:t>
          </a:r>
        </a:p>
      </dsp:txBody>
      <dsp:txXfrm>
        <a:off x="3965307" y="2401930"/>
        <a:ext cx="755603" cy="755603"/>
      </dsp:txXfrm>
    </dsp:sp>
    <dsp:sp modelId="{2656C7BA-A470-4A43-A297-6193C11FD4D6}">
      <dsp:nvSpPr>
        <dsp:cNvPr id="0" name=""/>
        <dsp:cNvSpPr/>
      </dsp:nvSpPr>
      <dsp:spPr>
        <a:xfrm rot="5400000">
          <a:off x="2934877" y="2591669"/>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a:off x="2968814" y="2630397"/>
        <a:ext cx="158372" cy="217991"/>
      </dsp:txXfrm>
    </dsp:sp>
    <dsp:sp modelId="{49F5AE2A-9533-406A-94EC-DCA4882DE705}">
      <dsp:nvSpPr>
        <dsp:cNvPr id="0" name=""/>
        <dsp:cNvSpPr/>
      </dsp:nvSpPr>
      <dsp:spPr>
        <a:xfrm>
          <a:off x="2513707" y="2993170"/>
          <a:ext cx="1068585" cy="1068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供应链</a:t>
          </a:r>
          <a:endParaRPr lang="en-US" altLang="zh-CN" sz="1400" kern="1200" dirty="0"/>
        </a:p>
        <a:p>
          <a:pPr marL="0" lvl="0" indent="0" algn="ctr" defTabSz="622300">
            <a:lnSpc>
              <a:spcPct val="90000"/>
            </a:lnSpc>
            <a:spcBef>
              <a:spcPct val="0"/>
            </a:spcBef>
            <a:spcAft>
              <a:spcPct val="35000"/>
            </a:spcAft>
            <a:buNone/>
          </a:pPr>
          <a:r>
            <a:rPr lang="zh-CN" altLang="en-US" sz="1400" kern="1200" dirty="0"/>
            <a:t>管理</a:t>
          </a:r>
        </a:p>
      </dsp:txBody>
      <dsp:txXfrm>
        <a:off x="2670198" y="3149661"/>
        <a:ext cx="755603" cy="755603"/>
      </dsp:txXfrm>
    </dsp:sp>
    <dsp:sp modelId="{2B142B05-1F6C-4C9D-9343-0F355451B118}">
      <dsp:nvSpPr>
        <dsp:cNvPr id="0" name=""/>
        <dsp:cNvSpPr/>
      </dsp:nvSpPr>
      <dsp:spPr>
        <a:xfrm rot="9000000">
          <a:off x="2292867" y="2221004"/>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rot="10800000">
        <a:off x="2356193" y="2276700"/>
        <a:ext cx="158372" cy="217991"/>
      </dsp:txXfrm>
    </dsp:sp>
    <dsp:sp modelId="{E43E4457-AA81-4F9F-BDAA-68E2154DF5C8}">
      <dsp:nvSpPr>
        <dsp:cNvPr id="0" name=""/>
        <dsp:cNvSpPr/>
      </dsp:nvSpPr>
      <dsp:spPr>
        <a:xfrm>
          <a:off x="1218597" y="2245439"/>
          <a:ext cx="1068585" cy="1068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研发</a:t>
          </a:r>
          <a:endParaRPr lang="en-US" altLang="zh-CN" sz="1400" kern="1200" dirty="0"/>
        </a:p>
        <a:p>
          <a:pPr marL="0" lvl="0" indent="0" algn="ctr" defTabSz="622300">
            <a:lnSpc>
              <a:spcPct val="90000"/>
            </a:lnSpc>
            <a:spcBef>
              <a:spcPct val="0"/>
            </a:spcBef>
            <a:spcAft>
              <a:spcPct val="35000"/>
            </a:spcAft>
            <a:buNone/>
          </a:pPr>
          <a:r>
            <a:rPr lang="zh-CN" altLang="en-US" sz="1400" kern="1200" dirty="0"/>
            <a:t>工程师</a:t>
          </a:r>
        </a:p>
      </dsp:txBody>
      <dsp:txXfrm>
        <a:off x="1375088" y="2401930"/>
        <a:ext cx="755603" cy="755603"/>
      </dsp:txXfrm>
    </dsp:sp>
    <dsp:sp modelId="{B954B8A9-B070-4CE6-8380-6C1C4581A7D7}">
      <dsp:nvSpPr>
        <dsp:cNvPr id="0" name=""/>
        <dsp:cNvSpPr/>
      </dsp:nvSpPr>
      <dsp:spPr>
        <a:xfrm rot="12600000">
          <a:off x="2292867" y="1479675"/>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dirty="0"/>
        </a:p>
      </dsp:txBody>
      <dsp:txXfrm rot="10800000">
        <a:off x="2356193" y="1569307"/>
        <a:ext cx="158372" cy="217991"/>
      </dsp:txXfrm>
    </dsp:sp>
    <dsp:sp modelId="{8DF92EF5-C364-403D-A401-F583342534FE}">
      <dsp:nvSpPr>
        <dsp:cNvPr id="0" name=""/>
        <dsp:cNvSpPr/>
      </dsp:nvSpPr>
      <dsp:spPr>
        <a:xfrm>
          <a:off x="1218597" y="749975"/>
          <a:ext cx="1068585" cy="1068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生产</a:t>
          </a:r>
          <a:endParaRPr lang="en-US" altLang="zh-CN" sz="1400" kern="1200" dirty="0"/>
        </a:p>
        <a:p>
          <a:pPr marL="0" lvl="0" indent="0" algn="ctr" defTabSz="622300">
            <a:lnSpc>
              <a:spcPct val="90000"/>
            </a:lnSpc>
            <a:spcBef>
              <a:spcPct val="0"/>
            </a:spcBef>
            <a:spcAft>
              <a:spcPct val="35000"/>
            </a:spcAft>
            <a:buNone/>
          </a:pPr>
          <a:r>
            <a:rPr lang="zh-CN" altLang="en-US" sz="1400" kern="1200" dirty="0"/>
            <a:t>工程师</a:t>
          </a:r>
        </a:p>
      </dsp:txBody>
      <dsp:txXfrm>
        <a:off x="1375088" y="906466"/>
        <a:ext cx="755603" cy="755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1A677-4D87-404D-ABED-6901D3BEC797}">
      <dsp:nvSpPr>
        <dsp:cNvPr id="0" name=""/>
        <dsp:cNvSpPr/>
      </dsp:nvSpPr>
      <dsp:spPr>
        <a:xfrm>
          <a:off x="-3819201" y="-586567"/>
          <a:ext cx="4552012" cy="4552012"/>
        </a:xfrm>
        <a:prstGeom prst="blockArc">
          <a:avLst>
            <a:gd name="adj1" fmla="val 18900000"/>
            <a:gd name="adj2" fmla="val 2700000"/>
            <a:gd name="adj3" fmla="val 475"/>
          </a:avLst>
        </a:prstGeom>
        <a:noFill/>
        <a:ln w="12700" cap="flat" cmpd="sng" algn="ctr">
          <a:solidFill>
            <a:schemeClr val="accent2">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05EDBFB-4875-4231-A488-33C800D7E19B}">
      <dsp:nvSpPr>
        <dsp:cNvPr id="0" name=""/>
        <dsp:cNvSpPr/>
      </dsp:nvSpPr>
      <dsp:spPr>
        <a:xfrm>
          <a:off x="274262" y="177931"/>
          <a:ext cx="4623849" cy="355728"/>
        </a:xfrm>
        <a:prstGeom prst="rect">
          <a:avLst/>
        </a:prstGeom>
        <a:solidFill>
          <a:schemeClr val="accen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2359" tIns="43180" rIns="43180" bIns="43180" numCol="1" spcCol="1270" anchor="ctr" anchorCtr="0">
          <a:noAutofit/>
        </a:bodyPr>
        <a:lstStyle/>
        <a:p>
          <a:pPr marL="0" lvl="0" indent="0" algn="l" defTabSz="755650">
            <a:lnSpc>
              <a:spcPct val="90000"/>
            </a:lnSpc>
            <a:spcBef>
              <a:spcPct val="0"/>
            </a:spcBef>
            <a:spcAft>
              <a:spcPct val="35000"/>
            </a:spcAft>
            <a:buNone/>
          </a:pPr>
          <a:r>
            <a:rPr lang="zh-CN" sz="1700" b="1" kern="1200" dirty="0"/>
            <a:t>生产管理储备工程师</a:t>
          </a:r>
          <a:r>
            <a:rPr lang="en-US" altLang="zh-CN" sz="1700" b="1" kern="1200" dirty="0"/>
            <a:t>  12</a:t>
          </a:r>
          <a:r>
            <a:rPr lang="zh-CN" altLang="en-US" sz="1700" b="1" kern="1200" dirty="0"/>
            <a:t>名</a:t>
          </a:r>
          <a:endParaRPr lang="zh-CN" altLang="en-US" sz="1700" kern="1200" dirty="0"/>
        </a:p>
      </dsp:txBody>
      <dsp:txXfrm>
        <a:off x="274262" y="177931"/>
        <a:ext cx="4623849" cy="355728"/>
      </dsp:txXfrm>
    </dsp:sp>
    <dsp:sp modelId="{3D7AF908-1E52-4664-BCE5-ECBB7FD0221E}">
      <dsp:nvSpPr>
        <dsp:cNvPr id="0" name=""/>
        <dsp:cNvSpPr/>
      </dsp:nvSpPr>
      <dsp:spPr>
        <a:xfrm>
          <a:off x="51932" y="133465"/>
          <a:ext cx="444660" cy="4446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EDE7168-FCF6-46B5-92BA-85355213CBC4}">
      <dsp:nvSpPr>
        <dsp:cNvPr id="0" name=""/>
        <dsp:cNvSpPr/>
      </dsp:nvSpPr>
      <dsp:spPr>
        <a:xfrm>
          <a:off x="566873" y="711456"/>
          <a:ext cx="4331238" cy="355728"/>
        </a:xfrm>
        <a:prstGeom prst="rect">
          <a:avLst/>
        </a:prstGeom>
        <a:solidFill>
          <a:schemeClr val="accent2">
            <a:alpha val="90000"/>
            <a:hueOff val="0"/>
            <a:satOff val="0"/>
            <a:lumOff val="0"/>
            <a:alphaOff val="-8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2359" tIns="43180" rIns="43180" bIns="43180" numCol="1" spcCol="1270" anchor="ctr" anchorCtr="0">
          <a:noAutofit/>
        </a:bodyPr>
        <a:lstStyle/>
        <a:p>
          <a:pPr marL="0" lvl="0" indent="0" algn="l" defTabSz="755650">
            <a:lnSpc>
              <a:spcPct val="90000"/>
            </a:lnSpc>
            <a:spcBef>
              <a:spcPct val="0"/>
            </a:spcBef>
            <a:spcAft>
              <a:spcPct val="35000"/>
            </a:spcAft>
            <a:buNone/>
          </a:pPr>
          <a:r>
            <a:rPr lang="zh-CN" sz="1700" b="1" kern="1200" dirty="0"/>
            <a:t>品质管理储备工程师</a:t>
          </a:r>
          <a:r>
            <a:rPr lang="en-US" altLang="zh-CN" sz="1700" b="1" kern="1200" dirty="0"/>
            <a:t>  6</a:t>
          </a:r>
          <a:r>
            <a:rPr lang="zh-CN" altLang="en-US" sz="1700" b="1" kern="1200" dirty="0"/>
            <a:t>名</a:t>
          </a:r>
          <a:endParaRPr lang="zh-CN" altLang="en-US" sz="1700" kern="1200" dirty="0"/>
        </a:p>
      </dsp:txBody>
      <dsp:txXfrm>
        <a:off x="566873" y="711456"/>
        <a:ext cx="4331238" cy="355728"/>
      </dsp:txXfrm>
    </dsp:sp>
    <dsp:sp modelId="{1865C916-4406-4120-867F-E66E8D3A2BEB}">
      <dsp:nvSpPr>
        <dsp:cNvPr id="0" name=""/>
        <dsp:cNvSpPr/>
      </dsp:nvSpPr>
      <dsp:spPr>
        <a:xfrm>
          <a:off x="344543" y="666990"/>
          <a:ext cx="444660" cy="4446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5128DB-9E20-48C4-B534-6A1A4140D593}">
      <dsp:nvSpPr>
        <dsp:cNvPr id="0" name=""/>
        <dsp:cNvSpPr/>
      </dsp:nvSpPr>
      <dsp:spPr>
        <a:xfrm>
          <a:off x="700676" y="1244981"/>
          <a:ext cx="4197435" cy="355728"/>
        </a:xfrm>
        <a:prstGeom prst="rect">
          <a:avLst/>
        </a:prstGeom>
        <a:solidFill>
          <a:schemeClr val="accent2">
            <a:alpha val="90000"/>
            <a:hueOff val="0"/>
            <a:satOff val="0"/>
            <a:lumOff val="0"/>
            <a:alphaOff val="-16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2359" tIns="43180" rIns="43180" bIns="43180" numCol="1" spcCol="1270" anchor="ctr" anchorCtr="0">
          <a:noAutofit/>
        </a:bodyPr>
        <a:lstStyle/>
        <a:p>
          <a:pPr marL="0" lvl="0" indent="0" algn="l" defTabSz="755650">
            <a:lnSpc>
              <a:spcPct val="90000"/>
            </a:lnSpc>
            <a:spcBef>
              <a:spcPct val="0"/>
            </a:spcBef>
            <a:spcAft>
              <a:spcPct val="35000"/>
            </a:spcAft>
            <a:buNone/>
          </a:pPr>
          <a:r>
            <a:rPr lang="zh-CN" sz="1700" b="1" kern="1200" dirty="0"/>
            <a:t>技术研发储备工程师</a:t>
          </a:r>
          <a:r>
            <a:rPr lang="en-US" altLang="zh-CN" sz="1700" b="1" kern="1200" dirty="0"/>
            <a:t>  6</a:t>
          </a:r>
          <a:r>
            <a:rPr lang="zh-CN" altLang="en-US" sz="1700" b="1" kern="1200" dirty="0"/>
            <a:t>名</a:t>
          </a:r>
          <a:endParaRPr lang="zh-CN" altLang="en-US" sz="1700" kern="1200" dirty="0"/>
        </a:p>
      </dsp:txBody>
      <dsp:txXfrm>
        <a:off x="700676" y="1244981"/>
        <a:ext cx="4197435" cy="355728"/>
      </dsp:txXfrm>
    </dsp:sp>
    <dsp:sp modelId="{38A08184-0CE8-41EF-B5C8-ABB098366472}">
      <dsp:nvSpPr>
        <dsp:cNvPr id="0" name=""/>
        <dsp:cNvSpPr/>
      </dsp:nvSpPr>
      <dsp:spPr>
        <a:xfrm>
          <a:off x="478346" y="1200515"/>
          <a:ext cx="444660" cy="4446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34A9CC1-D1BC-40AD-B1F8-D20A61507FF2}">
      <dsp:nvSpPr>
        <dsp:cNvPr id="0" name=""/>
        <dsp:cNvSpPr/>
      </dsp:nvSpPr>
      <dsp:spPr>
        <a:xfrm>
          <a:off x="700676" y="1778168"/>
          <a:ext cx="4197435" cy="355728"/>
        </a:xfrm>
        <a:prstGeom prst="rect">
          <a:avLst/>
        </a:prstGeom>
        <a:solidFill>
          <a:schemeClr val="accent2">
            <a:alpha val="90000"/>
            <a:hueOff val="0"/>
            <a:satOff val="0"/>
            <a:lumOff val="0"/>
            <a:alphaOff val="-24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2359" tIns="43180" rIns="43180" bIns="43180" numCol="1" spcCol="1270" anchor="ctr" anchorCtr="0">
          <a:noAutofit/>
        </a:bodyPr>
        <a:lstStyle/>
        <a:p>
          <a:pPr marL="0" lvl="0" indent="0" algn="l" defTabSz="755650">
            <a:lnSpc>
              <a:spcPct val="90000"/>
            </a:lnSpc>
            <a:spcBef>
              <a:spcPct val="0"/>
            </a:spcBef>
            <a:spcAft>
              <a:spcPct val="35000"/>
            </a:spcAft>
            <a:buNone/>
          </a:pPr>
          <a:r>
            <a:rPr lang="zh-CN" sz="1700" b="1" kern="1200" dirty="0"/>
            <a:t>电气</a:t>
          </a:r>
          <a:r>
            <a:rPr lang="en-US" sz="1700" b="1" kern="1200" dirty="0"/>
            <a:t>/</a:t>
          </a:r>
          <a:r>
            <a:rPr lang="zh-CN" sz="1700" b="1" kern="1200" dirty="0"/>
            <a:t>机械工程师</a:t>
          </a:r>
          <a:r>
            <a:rPr lang="en-US" altLang="zh-CN" sz="1700" b="1" kern="1200" dirty="0"/>
            <a:t>  4</a:t>
          </a:r>
          <a:r>
            <a:rPr lang="zh-CN" altLang="en-US" sz="1700" b="1" kern="1200" dirty="0"/>
            <a:t>名</a:t>
          </a:r>
          <a:endParaRPr lang="zh-CN" altLang="en-US" sz="1700" kern="1200" dirty="0"/>
        </a:p>
      </dsp:txBody>
      <dsp:txXfrm>
        <a:off x="700676" y="1778168"/>
        <a:ext cx="4197435" cy="355728"/>
      </dsp:txXfrm>
    </dsp:sp>
    <dsp:sp modelId="{5BFD025F-34D3-41AF-9704-4CE0F202434A}">
      <dsp:nvSpPr>
        <dsp:cNvPr id="0" name=""/>
        <dsp:cNvSpPr/>
      </dsp:nvSpPr>
      <dsp:spPr>
        <a:xfrm>
          <a:off x="478346" y="1733702"/>
          <a:ext cx="444660" cy="4446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28C1006-D2B7-4F34-A43E-986B7A9E3AC6}">
      <dsp:nvSpPr>
        <dsp:cNvPr id="0" name=""/>
        <dsp:cNvSpPr/>
      </dsp:nvSpPr>
      <dsp:spPr>
        <a:xfrm>
          <a:off x="566873" y="2311693"/>
          <a:ext cx="4331238" cy="355728"/>
        </a:xfrm>
        <a:prstGeom prst="rect">
          <a:avLst/>
        </a:prstGeom>
        <a:solidFill>
          <a:schemeClr val="accent2">
            <a:alpha val="90000"/>
            <a:hueOff val="0"/>
            <a:satOff val="0"/>
            <a:lumOff val="0"/>
            <a:alphaOff val="-32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2359" tIns="43180" rIns="43180" bIns="43180" numCol="1" spcCol="1270" anchor="ctr" anchorCtr="0">
          <a:noAutofit/>
        </a:bodyPr>
        <a:lstStyle/>
        <a:p>
          <a:pPr marL="0" lvl="0" indent="0" algn="l" defTabSz="755650">
            <a:lnSpc>
              <a:spcPct val="90000"/>
            </a:lnSpc>
            <a:spcBef>
              <a:spcPct val="0"/>
            </a:spcBef>
            <a:spcAft>
              <a:spcPct val="35000"/>
            </a:spcAft>
            <a:buNone/>
          </a:pPr>
          <a:r>
            <a:rPr lang="zh-CN" sz="1700" b="1" kern="1200" dirty="0"/>
            <a:t>销售</a:t>
          </a:r>
          <a:r>
            <a:rPr lang="en-US" sz="1700" b="1" kern="1200" dirty="0"/>
            <a:t>/</a:t>
          </a:r>
          <a:r>
            <a:rPr lang="zh-CN" sz="1700" b="1" kern="1200" dirty="0"/>
            <a:t>客服</a:t>
          </a:r>
          <a:r>
            <a:rPr lang="en-US" altLang="zh-CN" sz="1700" b="1" kern="1200" dirty="0"/>
            <a:t> /</a:t>
          </a:r>
          <a:r>
            <a:rPr lang="zh-CN" altLang="en-US" sz="1700" b="1" kern="1200" dirty="0"/>
            <a:t>供应链</a:t>
          </a:r>
          <a:r>
            <a:rPr lang="en-US" altLang="zh-CN" sz="1700" b="1" kern="1200" dirty="0"/>
            <a:t> 8</a:t>
          </a:r>
          <a:r>
            <a:rPr lang="zh-CN" altLang="en-US" sz="1700" b="1" kern="1200" dirty="0"/>
            <a:t>名</a:t>
          </a:r>
          <a:endParaRPr lang="zh-CN" altLang="en-US" sz="1700" kern="1200" dirty="0"/>
        </a:p>
      </dsp:txBody>
      <dsp:txXfrm>
        <a:off x="566873" y="2311693"/>
        <a:ext cx="4331238" cy="355728"/>
      </dsp:txXfrm>
    </dsp:sp>
    <dsp:sp modelId="{598560C0-F5D9-4158-8D0D-B3D58C6F84E6}">
      <dsp:nvSpPr>
        <dsp:cNvPr id="0" name=""/>
        <dsp:cNvSpPr/>
      </dsp:nvSpPr>
      <dsp:spPr>
        <a:xfrm>
          <a:off x="344543" y="2267227"/>
          <a:ext cx="444660" cy="4446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C411655-4FB2-4388-B9DE-ACD0C830EE9D}">
      <dsp:nvSpPr>
        <dsp:cNvPr id="0" name=""/>
        <dsp:cNvSpPr/>
      </dsp:nvSpPr>
      <dsp:spPr>
        <a:xfrm>
          <a:off x="274262" y="2845218"/>
          <a:ext cx="4623849" cy="355728"/>
        </a:xfrm>
        <a:prstGeom prst="rect">
          <a:avLst/>
        </a:prstGeom>
        <a:solidFill>
          <a:schemeClr val="accent2">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2359" tIns="43180" rIns="43180" bIns="43180" numCol="1" spcCol="1270" anchor="ctr" anchorCtr="0">
          <a:noAutofit/>
        </a:bodyPr>
        <a:lstStyle/>
        <a:p>
          <a:pPr marL="0" lvl="0" indent="0" algn="l" defTabSz="755650">
            <a:lnSpc>
              <a:spcPct val="90000"/>
            </a:lnSpc>
            <a:spcBef>
              <a:spcPct val="0"/>
            </a:spcBef>
            <a:spcAft>
              <a:spcPct val="35000"/>
            </a:spcAft>
            <a:buNone/>
          </a:pPr>
          <a:r>
            <a:rPr lang="zh-CN" sz="1700" b="1" kern="1200" dirty="0"/>
            <a:t>人力资源</a:t>
          </a:r>
          <a:r>
            <a:rPr lang="en-US" altLang="zh-CN" sz="1700" b="1" kern="1200" dirty="0"/>
            <a:t>  2</a:t>
          </a:r>
          <a:r>
            <a:rPr lang="zh-CN" altLang="en-US" sz="1700" b="1" kern="1200" dirty="0"/>
            <a:t>名</a:t>
          </a:r>
          <a:endParaRPr lang="zh-CN" altLang="en-US" sz="1700" kern="1200" dirty="0"/>
        </a:p>
      </dsp:txBody>
      <dsp:txXfrm>
        <a:off x="274262" y="2845218"/>
        <a:ext cx="4623849" cy="355728"/>
      </dsp:txXfrm>
    </dsp:sp>
    <dsp:sp modelId="{B5BC1427-2C12-47A8-822E-5DDB44DB5B95}">
      <dsp:nvSpPr>
        <dsp:cNvPr id="0" name=""/>
        <dsp:cNvSpPr/>
      </dsp:nvSpPr>
      <dsp:spPr>
        <a:xfrm>
          <a:off x="51932" y="2800751"/>
          <a:ext cx="444660" cy="4446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0.10334</cdr:y>
    </cdr:from>
    <cdr:to>
      <cdr:x>0.12955</cdr:x>
      <cdr:y>0.18175</cdr:y>
    </cdr:to>
    <cdr:sp macro="" textlink="">
      <cdr:nvSpPr>
        <cdr:cNvPr id="2" name="TextBox 1"/>
        <cdr:cNvSpPr txBox="1"/>
      </cdr:nvSpPr>
      <cdr:spPr>
        <a:xfrm xmlns:a="http://schemas.openxmlformats.org/drawingml/2006/main">
          <a:off x="-190524" y="375894"/>
          <a:ext cx="595724" cy="2852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altLang="zh-CN" sz="1100" b="1" u="sng" dirty="0"/>
            <a:t>KMT</a:t>
          </a:r>
          <a:endParaRPr lang="zh-CN" altLang="en-US" sz="1100" b="1" u="sng"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2019/9/17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xmlns="" val="3195742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AD1B4-05AF-4AD5-87B5-3E1B840B7DA0}" type="datetimeFigureOut">
              <a:rPr lang="zh-CN" altLang="en-US" smtClean="0"/>
              <a:pPr/>
              <a:t>2019/9/17</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E584F-B3D7-4B76-8BE6-C091576D4FC3}" type="slidenum">
              <a:rPr lang="zh-CN" altLang="en-US" smtClean="0"/>
              <a:pPr/>
              <a:t>‹#›</a:t>
            </a:fld>
            <a:endParaRPr lang="zh-CN" altLang="en-US"/>
          </a:p>
        </p:txBody>
      </p:sp>
    </p:spTree>
    <p:extLst>
      <p:ext uri="{BB962C8B-B14F-4D97-AF65-F5344CB8AC3E}">
        <p14:creationId xmlns:p14="http://schemas.microsoft.com/office/powerpoint/2010/main" xmlns="" val="31672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12</a:t>
            </a:fld>
            <a:endParaRPr lang="zh-CN" altLang="en-US"/>
          </a:p>
        </p:txBody>
      </p:sp>
    </p:spTree>
    <p:extLst>
      <p:ext uri="{BB962C8B-B14F-4D97-AF65-F5344CB8AC3E}">
        <p14:creationId xmlns:p14="http://schemas.microsoft.com/office/powerpoint/2010/main" xmlns="" val="207869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21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31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32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34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2018</a:t>
            </a:r>
            <a:r>
              <a:rPr lang="zh-CN" altLang="en-US" dirty="0"/>
              <a:t>年百强县排名第</a:t>
            </a:r>
            <a:r>
              <a:rPr lang="en-US" altLang="zh-CN" dirty="0"/>
              <a:t>8</a:t>
            </a:r>
            <a:endParaRPr lang="zh-CN" altLang="en-US" dirty="0"/>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1E584F-B3D7-4B76-8BE6-C091576D4FC3}" type="slidenum">
              <a:rPr lang="zh-CN" altLang="en-US" smtClean="0"/>
              <a:pPr/>
              <a:t>11</a:t>
            </a:fld>
            <a:endParaRPr lang="zh-CN" altLang="en-US"/>
          </a:p>
        </p:txBody>
      </p:sp>
    </p:spTree>
    <p:extLst>
      <p:ext uri="{BB962C8B-B14F-4D97-AF65-F5344CB8AC3E}">
        <p14:creationId xmlns:p14="http://schemas.microsoft.com/office/powerpoint/2010/main" xmlns="" val="3465510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2" y="841921"/>
            <a:ext cx="6858010" cy="1791016"/>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2" y="2702005"/>
            <a:ext cx="6858010" cy="124204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C0204C7-350F-4D36-8002-962981FC877A}" type="datetimeFigureOut">
              <a:rPr lang="zh-CN" altLang="en-US" smtClean="0"/>
              <a:pPr/>
              <a:t>2019/9/17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C0F7A-B264-47C1-B912-D375C8732F3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0204C7-350F-4D36-8002-962981FC877A}" type="datetimeFigureOut">
              <a:rPr lang="zh-CN" altLang="en-US" smtClean="0"/>
              <a:pPr/>
              <a:t>2019/9/17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C0F7A-B264-47C1-B912-D375C8732F3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85" y="273892"/>
            <a:ext cx="1971678" cy="435964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273892"/>
            <a:ext cx="5800734" cy="435964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0204C7-350F-4D36-8002-962981FC877A}" type="datetimeFigureOut">
              <a:rPr lang="zh-CN" altLang="en-US" smtClean="0"/>
              <a:pPr/>
              <a:t>2019/9/17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C0F7A-B264-47C1-B912-D375C8732F3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spTree>
      <p:nvGrpSpPr>
        <p:cNvPr id="1" name=""/>
        <p:cNvGrpSpPr/>
        <p:nvPr/>
      </p:nvGrpSpPr>
      <p:grpSpPr>
        <a:xfrm>
          <a:off x="0" y="0"/>
          <a:ext cx="0" cy="0"/>
          <a:chOff x="0" y="0"/>
          <a:chExt cx="0" cy="0"/>
        </a:xfrm>
      </p:grpSpPr>
      <p:sp>
        <p:nvSpPr>
          <p:cNvPr id="7" name="矩形 6"/>
          <p:cNvSpPr/>
          <p:nvPr userDrawn="1"/>
        </p:nvSpPr>
        <p:spPr>
          <a:xfrm>
            <a:off x="0" y="4311504"/>
            <a:ext cx="9144014" cy="832904"/>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marL="0" indent="0">
              <a:buNone/>
              <a:defRPr>
                <a:solidFill>
                  <a:schemeClr val="tx1"/>
                </a:solidFill>
              </a:defRPr>
            </a:lvl1pPr>
            <a:lvl2pPr marL="342900" indent="0">
              <a:buNone/>
              <a:defRPr>
                <a:solidFill>
                  <a:schemeClr val="tx1"/>
                </a:solidFill>
              </a:defRPr>
            </a:lvl2pPr>
            <a:lvl3pPr marL="685800" indent="0">
              <a:buNone/>
              <a:defRPr>
                <a:solidFill>
                  <a:schemeClr val="tx1"/>
                </a:solidFill>
              </a:defRPr>
            </a:lvl3pPr>
            <a:lvl4pPr marL="1028700" indent="0">
              <a:buNone/>
              <a:defRPr>
                <a:solidFill>
                  <a:schemeClr val="tx1"/>
                </a:solidFill>
              </a:defRPr>
            </a:lvl4pPr>
            <a:lvl5pPr marL="1371600" indent="0">
              <a:buNone/>
              <a:defRPr>
                <a:solidFill>
                  <a:schemeClr val="tx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1ABD5F9-081B-4062-9F80-0E315FE959E4}" type="datetimeFigureOut">
              <a:rPr lang="zh-CN" altLang="en-US" smtClean="0"/>
              <a:pPr/>
              <a:t>2019/9/17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E184178-5E95-48FE-8FA5-5746B779089E}" type="slidenum">
              <a:rPr lang="zh-CN" altLang="en-US" smtClean="0"/>
              <a:pPr/>
              <a:t>‹#›</a:t>
            </a:fld>
            <a:endParaRPr lang="zh-CN" altLang="en-US"/>
          </a:p>
        </p:txBody>
      </p:sp>
    </p:spTree>
    <p:extLst>
      <p:ext uri="{BB962C8B-B14F-4D97-AF65-F5344CB8AC3E}">
        <p14:creationId xmlns:p14="http://schemas.microsoft.com/office/powerpoint/2010/main" xmlns="" val="67479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标题和内容">
    <p:spTree>
      <p:nvGrpSpPr>
        <p:cNvPr id="1" name=""/>
        <p:cNvGrpSpPr/>
        <p:nvPr/>
      </p:nvGrpSpPr>
      <p:grpSpPr>
        <a:xfrm>
          <a:off x="0" y="0"/>
          <a:ext cx="0" cy="0"/>
          <a:chOff x="0" y="0"/>
          <a:chExt cx="0" cy="0"/>
        </a:xfrm>
      </p:grpSpPr>
      <p:sp>
        <p:nvSpPr>
          <p:cNvPr id="7" name="矩形 6"/>
          <p:cNvSpPr/>
          <p:nvPr/>
        </p:nvSpPr>
        <p:spPr>
          <a:xfrm>
            <a:off x="0" y="4311504"/>
            <a:ext cx="9144014" cy="832904"/>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矩形 2"/>
          <p:cNvSpPr/>
          <p:nvPr userDrawn="1"/>
        </p:nvSpPr>
        <p:spPr>
          <a:xfrm>
            <a:off x="0" y="4311504"/>
            <a:ext cx="9144014" cy="832904"/>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30"/>
            <a:ext cx="7886712" cy="2139930"/>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705"/>
            <a:ext cx="7886712" cy="112533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C0204C7-350F-4D36-8002-962981FC877A}" type="datetimeFigureOut">
              <a:rPr lang="zh-CN" altLang="en-US" smtClean="0"/>
              <a:pPr/>
              <a:t>2019/9/17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C0F7A-B264-47C1-B912-D375C8732F3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1" y="1369460"/>
            <a:ext cx="3886206" cy="326408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7" y="1369460"/>
            <a:ext cx="3886206" cy="326408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C0204C7-350F-4D36-8002-962981FC877A}" type="datetimeFigureOut">
              <a:rPr lang="zh-CN" altLang="en-US" smtClean="0"/>
              <a:pPr/>
              <a:t>2019/9/17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CC0F7A-B264-47C1-B912-D375C8732F3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273892"/>
            <a:ext cx="7886712" cy="994348"/>
          </a:xfrm>
        </p:spPr>
        <p:txBody>
          <a:bodyPr/>
          <a:lstStyle/>
          <a:p>
            <a:r>
              <a:rPr lang="zh-CN" altLang="en-US"/>
              <a:t>单击此处编辑母版标题样式</a:t>
            </a:r>
          </a:p>
        </p:txBody>
      </p:sp>
      <p:sp>
        <p:nvSpPr>
          <p:cNvPr id="3" name="文本占位符 2"/>
          <p:cNvSpPr>
            <a:spLocks noGrp="1"/>
          </p:cNvSpPr>
          <p:nvPr>
            <p:ph type="body" idx="1"/>
          </p:nvPr>
        </p:nvSpPr>
        <p:spPr>
          <a:xfrm>
            <a:off x="629842" y="1261095"/>
            <a:ext cx="3868346" cy="61804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9138"/>
            <a:ext cx="3868346" cy="276392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7" y="1261095"/>
            <a:ext cx="3887397" cy="61804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7" y="1879138"/>
            <a:ext cx="3887397" cy="276392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C0204C7-350F-4D36-8002-962981FC877A}" type="datetimeFigureOut">
              <a:rPr lang="zh-CN" altLang="en-US" smtClean="0"/>
              <a:pPr/>
              <a:t>2019/9/17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CC0F7A-B264-47C1-B912-D375C8732F3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C0204C7-350F-4D36-8002-962981FC877A}" type="datetimeFigureOut">
              <a:rPr lang="zh-CN" altLang="en-US" smtClean="0"/>
              <a:pPr/>
              <a:t>2019/9/17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CC0F7A-B264-47C1-B912-D375C8732F3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0204C7-350F-4D36-8002-962981FC877A}" type="datetimeFigureOut">
              <a:rPr lang="zh-CN" altLang="en-US" smtClean="0"/>
              <a:pPr/>
              <a:t>2019/9/17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CC0F7A-B264-47C1-B912-D375C8732F3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61"/>
            <a:ext cx="2949182" cy="1200362"/>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7" y="740699"/>
            <a:ext cx="4629157" cy="365586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2" y="1543322"/>
            <a:ext cx="2949182" cy="285919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C0204C7-350F-4D36-8002-962981FC877A}" type="datetimeFigureOut">
              <a:rPr lang="zh-CN" altLang="en-US" smtClean="0"/>
              <a:pPr/>
              <a:t>2019/9/17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CC0F7A-B264-47C1-B912-D375C8732F3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61"/>
            <a:ext cx="2949182" cy="1200362"/>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7" y="740699"/>
            <a:ext cx="4629157" cy="365586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p>
        </p:txBody>
      </p:sp>
      <p:sp>
        <p:nvSpPr>
          <p:cNvPr id="4" name="文本占位符 3"/>
          <p:cNvSpPr>
            <a:spLocks noGrp="1"/>
          </p:cNvSpPr>
          <p:nvPr>
            <p:ph type="body" sz="half" idx="2"/>
          </p:nvPr>
        </p:nvSpPr>
        <p:spPr>
          <a:xfrm>
            <a:off x="629842" y="1543322"/>
            <a:ext cx="2949182" cy="285919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C0204C7-350F-4D36-8002-962981FC877A}" type="datetimeFigureOut">
              <a:rPr lang="zh-CN" altLang="en-US" smtClean="0"/>
              <a:pPr/>
              <a:t>2019/9/17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CC0F7A-B264-47C1-B912-D375C8732F3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1424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1" y="273892"/>
            <a:ext cx="7886712" cy="994348"/>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1" y="1369460"/>
            <a:ext cx="7886712" cy="326408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1" y="4768104"/>
            <a:ext cx="2057403"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7C0204C7-350F-4D36-8002-962981FC877A}" type="datetimeFigureOut">
              <a:rPr lang="zh-CN" altLang="en-US" smtClean="0"/>
              <a:pPr/>
              <a:t>2019/9/17</a:t>
            </a:fld>
            <a:endParaRPr lang="zh-CN" altLang="en-US"/>
          </a:p>
        </p:txBody>
      </p:sp>
      <p:sp>
        <p:nvSpPr>
          <p:cNvPr id="5" name="页脚占位符 4"/>
          <p:cNvSpPr>
            <a:spLocks noGrp="1"/>
          </p:cNvSpPr>
          <p:nvPr>
            <p:ph type="ftr" sz="quarter" idx="3"/>
          </p:nvPr>
        </p:nvSpPr>
        <p:spPr>
          <a:xfrm>
            <a:off x="3028955" y="4768104"/>
            <a:ext cx="3086105"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60" y="4768104"/>
            <a:ext cx="2057403"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6ECC0F7A-B264-47C1-B912-D375C8732F3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4286" y="4578"/>
            <a:ext cx="9144014" cy="5160693"/>
            <a:chOff x="0" y="0"/>
            <a:chExt cx="12192000" cy="6880914"/>
          </a:xfrm>
        </p:grpSpPr>
        <p:pic>
          <p:nvPicPr>
            <p:cNvPr id="39" name="Picture 2" descr="I:\素材\PTT模板\冠泓\PPT参考\图片\%{~P]X]SYA4NS4}]OUB0`DN.png"/>
            <p:cNvPicPr>
              <a:picLocks noChangeAspect="1" noChangeArrowheads="1"/>
            </p:cNvPicPr>
            <p:nvPr/>
          </p:nvPicPr>
          <p:blipFill>
            <a:blip r:embed="rId3" cstate="email"/>
            <a:srcRect/>
            <a:stretch>
              <a:fillRect/>
            </a:stretch>
          </p:blipFill>
          <p:spPr bwMode="auto">
            <a:xfrm>
              <a:off x="0" y="0"/>
              <a:ext cx="12192000" cy="6880914"/>
            </a:xfrm>
            <a:prstGeom prst="rect">
              <a:avLst/>
            </a:prstGeom>
            <a:noFill/>
          </p:spPr>
        </p:pic>
        <p:sp>
          <p:nvSpPr>
            <p:cNvPr id="38" name="矩形 37"/>
            <p:cNvSpPr/>
            <p:nvPr/>
          </p:nvSpPr>
          <p:spPr>
            <a:xfrm>
              <a:off x="0" y="4763911"/>
              <a:ext cx="12192000" cy="2094089"/>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4" name="组合 23"/>
          <p:cNvGrpSpPr/>
          <p:nvPr/>
        </p:nvGrpSpPr>
        <p:grpSpPr>
          <a:xfrm>
            <a:off x="3641810" y="2627546"/>
            <a:ext cx="1661792" cy="1865568"/>
            <a:chOff x="3595228" y="1559750"/>
            <a:chExt cx="3970125" cy="4456957"/>
          </a:xfrm>
        </p:grpSpPr>
        <p:sp>
          <p:nvSpPr>
            <p:cNvPr id="12" name="Freeform 5"/>
            <p:cNvSpPr/>
            <p:nvPr/>
          </p:nvSpPr>
          <p:spPr bwMode="auto">
            <a:xfrm>
              <a:off x="3595228" y="1559750"/>
              <a:ext cx="3970125" cy="4456957"/>
            </a:xfrm>
            <a:custGeom>
              <a:avLst/>
              <a:gdLst>
                <a:gd name="T0" fmla="*/ 876 w 888"/>
                <a:gd name="T1" fmla="*/ 249 h 997"/>
                <a:gd name="T2" fmla="*/ 847 w 888"/>
                <a:gd name="T3" fmla="*/ 218 h 997"/>
                <a:gd name="T4" fmla="*/ 660 w 888"/>
                <a:gd name="T5" fmla="*/ 110 h 997"/>
                <a:gd name="T6" fmla="*/ 486 w 888"/>
                <a:gd name="T7" fmla="*/ 10 h 997"/>
                <a:gd name="T8" fmla="*/ 444 w 888"/>
                <a:gd name="T9" fmla="*/ 0 h 997"/>
                <a:gd name="T10" fmla="*/ 403 w 888"/>
                <a:gd name="T11" fmla="*/ 10 h 997"/>
                <a:gd name="T12" fmla="*/ 220 w 888"/>
                <a:gd name="T13" fmla="*/ 116 h 997"/>
                <a:gd name="T14" fmla="*/ 42 w 888"/>
                <a:gd name="T15" fmla="*/ 218 h 997"/>
                <a:gd name="T16" fmla="*/ 12 w 888"/>
                <a:gd name="T17" fmla="*/ 251 h 997"/>
                <a:gd name="T18" fmla="*/ 0 w 888"/>
                <a:gd name="T19" fmla="*/ 290 h 997"/>
                <a:gd name="T20" fmla="*/ 0 w 888"/>
                <a:gd name="T21" fmla="*/ 499 h 997"/>
                <a:gd name="T22" fmla="*/ 0 w 888"/>
                <a:gd name="T23" fmla="*/ 707 h 997"/>
                <a:gd name="T24" fmla="*/ 13 w 888"/>
                <a:gd name="T25" fmla="*/ 748 h 997"/>
                <a:gd name="T26" fmla="*/ 42 w 888"/>
                <a:gd name="T27" fmla="*/ 779 h 997"/>
                <a:gd name="T28" fmla="*/ 229 w 888"/>
                <a:gd name="T29" fmla="*/ 887 h 997"/>
                <a:gd name="T30" fmla="*/ 403 w 888"/>
                <a:gd name="T31" fmla="*/ 987 h 997"/>
                <a:gd name="T32" fmla="*/ 444 w 888"/>
                <a:gd name="T33" fmla="*/ 997 h 997"/>
                <a:gd name="T34" fmla="*/ 486 w 888"/>
                <a:gd name="T35" fmla="*/ 987 h 997"/>
                <a:gd name="T36" fmla="*/ 669 w 888"/>
                <a:gd name="T37" fmla="*/ 882 h 997"/>
                <a:gd name="T38" fmla="*/ 847 w 888"/>
                <a:gd name="T39" fmla="*/ 779 h 997"/>
                <a:gd name="T40" fmla="*/ 877 w 888"/>
                <a:gd name="T41" fmla="*/ 747 h 997"/>
                <a:gd name="T42" fmla="*/ 888 w 888"/>
                <a:gd name="T43" fmla="*/ 707 h 997"/>
                <a:gd name="T44" fmla="*/ 888 w 888"/>
                <a:gd name="T45" fmla="*/ 499 h 997"/>
                <a:gd name="T46" fmla="*/ 888 w 888"/>
                <a:gd name="T47" fmla="*/ 290 h 997"/>
                <a:gd name="T48" fmla="*/ 876 w 888"/>
                <a:gd name="T49" fmla="*/ 249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8" h="997">
                  <a:moveTo>
                    <a:pt x="876" y="249"/>
                  </a:moveTo>
                  <a:cubicBezTo>
                    <a:pt x="868" y="236"/>
                    <a:pt x="858" y="225"/>
                    <a:pt x="847" y="218"/>
                  </a:cubicBezTo>
                  <a:cubicBezTo>
                    <a:pt x="660" y="110"/>
                    <a:pt x="660" y="110"/>
                    <a:pt x="660" y="110"/>
                  </a:cubicBezTo>
                  <a:cubicBezTo>
                    <a:pt x="486" y="10"/>
                    <a:pt x="486" y="10"/>
                    <a:pt x="486" y="10"/>
                  </a:cubicBezTo>
                  <a:cubicBezTo>
                    <a:pt x="474" y="3"/>
                    <a:pt x="459" y="0"/>
                    <a:pt x="444" y="0"/>
                  </a:cubicBezTo>
                  <a:cubicBezTo>
                    <a:pt x="429" y="0"/>
                    <a:pt x="414" y="3"/>
                    <a:pt x="403" y="10"/>
                  </a:cubicBezTo>
                  <a:cubicBezTo>
                    <a:pt x="220" y="116"/>
                    <a:pt x="220" y="116"/>
                    <a:pt x="220" y="116"/>
                  </a:cubicBezTo>
                  <a:cubicBezTo>
                    <a:pt x="42" y="218"/>
                    <a:pt x="42" y="218"/>
                    <a:pt x="42" y="218"/>
                  </a:cubicBezTo>
                  <a:cubicBezTo>
                    <a:pt x="30" y="225"/>
                    <a:pt x="19" y="237"/>
                    <a:pt x="12" y="251"/>
                  </a:cubicBezTo>
                  <a:cubicBezTo>
                    <a:pt x="5" y="263"/>
                    <a:pt x="0" y="277"/>
                    <a:pt x="0" y="290"/>
                  </a:cubicBezTo>
                  <a:cubicBezTo>
                    <a:pt x="0" y="499"/>
                    <a:pt x="0" y="499"/>
                    <a:pt x="0" y="499"/>
                  </a:cubicBezTo>
                  <a:cubicBezTo>
                    <a:pt x="0" y="707"/>
                    <a:pt x="0" y="707"/>
                    <a:pt x="0" y="707"/>
                  </a:cubicBezTo>
                  <a:cubicBezTo>
                    <a:pt x="0" y="720"/>
                    <a:pt x="5" y="735"/>
                    <a:pt x="13" y="748"/>
                  </a:cubicBezTo>
                  <a:cubicBezTo>
                    <a:pt x="20" y="761"/>
                    <a:pt x="30" y="772"/>
                    <a:pt x="42" y="779"/>
                  </a:cubicBezTo>
                  <a:cubicBezTo>
                    <a:pt x="229" y="887"/>
                    <a:pt x="229" y="887"/>
                    <a:pt x="229" y="887"/>
                  </a:cubicBezTo>
                  <a:cubicBezTo>
                    <a:pt x="403" y="987"/>
                    <a:pt x="403" y="987"/>
                    <a:pt x="403" y="987"/>
                  </a:cubicBezTo>
                  <a:cubicBezTo>
                    <a:pt x="414" y="994"/>
                    <a:pt x="429" y="997"/>
                    <a:pt x="444" y="997"/>
                  </a:cubicBezTo>
                  <a:cubicBezTo>
                    <a:pt x="459" y="997"/>
                    <a:pt x="474" y="994"/>
                    <a:pt x="486" y="987"/>
                  </a:cubicBezTo>
                  <a:cubicBezTo>
                    <a:pt x="669" y="882"/>
                    <a:pt x="669" y="882"/>
                    <a:pt x="669" y="882"/>
                  </a:cubicBezTo>
                  <a:cubicBezTo>
                    <a:pt x="847" y="779"/>
                    <a:pt x="847" y="779"/>
                    <a:pt x="847" y="779"/>
                  </a:cubicBezTo>
                  <a:cubicBezTo>
                    <a:pt x="859" y="772"/>
                    <a:pt x="869" y="760"/>
                    <a:pt x="877" y="747"/>
                  </a:cubicBezTo>
                  <a:cubicBezTo>
                    <a:pt x="884" y="734"/>
                    <a:pt x="888" y="720"/>
                    <a:pt x="888" y="707"/>
                  </a:cubicBezTo>
                  <a:cubicBezTo>
                    <a:pt x="888" y="499"/>
                    <a:pt x="888" y="499"/>
                    <a:pt x="888" y="499"/>
                  </a:cubicBezTo>
                  <a:cubicBezTo>
                    <a:pt x="888" y="290"/>
                    <a:pt x="888" y="290"/>
                    <a:pt x="888" y="290"/>
                  </a:cubicBezTo>
                  <a:cubicBezTo>
                    <a:pt x="888" y="277"/>
                    <a:pt x="883" y="262"/>
                    <a:pt x="876" y="24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nvGrpSpPr>
            <p:cNvPr id="13" name="Group 8"/>
            <p:cNvGrpSpPr>
              <a:grpSpLocks noChangeAspect="1"/>
            </p:cNvGrpSpPr>
            <p:nvPr/>
          </p:nvGrpSpPr>
          <p:grpSpPr bwMode="auto">
            <a:xfrm>
              <a:off x="3831344" y="1824635"/>
              <a:ext cx="3497891" cy="3927187"/>
              <a:chOff x="2932" y="1140"/>
              <a:chExt cx="1817" cy="2040"/>
            </a:xfrm>
          </p:grpSpPr>
          <p:sp>
            <p:nvSpPr>
              <p:cNvPr id="22" name="Freeform 9"/>
              <p:cNvSpPr/>
              <p:nvPr/>
            </p:nvSpPr>
            <p:spPr bwMode="auto">
              <a:xfrm>
                <a:off x="2932" y="2161"/>
                <a:ext cx="1817" cy="1019"/>
              </a:xfrm>
              <a:custGeom>
                <a:avLst/>
                <a:gdLst>
                  <a:gd name="T0" fmla="*/ 383 w 766"/>
                  <a:gd name="T1" fmla="*/ 0 h 430"/>
                  <a:gd name="T2" fmla="*/ 0 w 766"/>
                  <a:gd name="T3" fmla="*/ 0 h 430"/>
                  <a:gd name="T4" fmla="*/ 0 w 766"/>
                  <a:gd name="T5" fmla="*/ 180 h 430"/>
                  <a:gd name="T6" fmla="*/ 11 w 766"/>
                  <a:gd name="T7" fmla="*/ 215 h 430"/>
                  <a:gd name="T8" fmla="*/ 36 w 766"/>
                  <a:gd name="T9" fmla="*/ 241 h 430"/>
                  <a:gd name="T10" fmla="*/ 197 w 766"/>
                  <a:gd name="T11" fmla="*/ 335 h 430"/>
                  <a:gd name="T12" fmla="*/ 347 w 766"/>
                  <a:gd name="T13" fmla="*/ 421 h 430"/>
                  <a:gd name="T14" fmla="*/ 383 w 766"/>
                  <a:gd name="T15" fmla="*/ 430 h 430"/>
                  <a:gd name="T16" fmla="*/ 419 w 766"/>
                  <a:gd name="T17" fmla="*/ 421 h 430"/>
                  <a:gd name="T18" fmla="*/ 577 w 766"/>
                  <a:gd name="T19" fmla="*/ 330 h 430"/>
                  <a:gd name="T20" fmla="*/ 731 w 766"/>
                  <a:gd name="T21" fmla="*/ 241 h 430"/>
                  <a:gd name="T22" fmla="*/ 756 w 766"/>
                  <a:gd name="T23" fmla="*/ 214 h 430"/>
                  <a:gd name="T24" fmla="*/ 766 w 766"/>
                  <a:gd name="T25" fmla="*/ 180 h 430"/>
                  <a:gd name="T26" fmla="*/ 766 w 766"/>
                  <a:gd name="T27" fmla="*/ 0 h 430"/>
                  <a:gd name="T28" fmla="*/ 383 w 766"/>
                  <a:gd name="T29"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6" h="430">
                    <a:moveTo>
                      <a:pt x="383" y="0"/>
                    </a:moveTo>
                    <a:cubicBezTo>
                      <a:pt x="0" y="0"/>
                      <a:pt x="0" y="0"/>
                      <a:pt x="0" y="0"/>
                    </a:cubicBezTo>
                    <a:cubicBezTo>
                      <a:pt x="0" y="180"/>
                      <a:pt x="0" y="180"/>
                      <a:pt x="0" y="180"/>
                    </a:cubicBezTo>
                    <a:cubicBezTo>
                      <a:pt x="0" y="191"/>
                      <a:pt x="4" y="204"/>
                      <a:pt x="11" y="215"/>
                    </a:cubicBezTo>
                    <a:cubicBezTo>
                      <a:pt x="17" y="226"/>
                      <a:pt x="26" y="236"/>
                      <a:pt x="36" y="241"/>
                    </a:cubicBezTo>
                    <a:cubicBezTo>
                      <a:pt x="197" y="335"/>
                      <a:pt x="197" y="335"/>
                      <a:pt x="197" y="335"/>
                    </a:cubicBezTo>
                    <a:cubicBezTo>
                      <a:pt x="347" y="421"/>
                      <a:pt x="347" y="421"/>
                      <a:pt x="347" y="421"/>
                    </a:cubicBezTo>
                    <a:cubicBezTo>
                      <a:pt x="357" y="427"/>
                      <a:pt x="370" y="430"/>
                      <a:pt x="383" y="430"/>
                    </a:cubicBezTo>
                    <a:cubicBezTo>
                      <a:pt x="396" y="430"/>
                      <a:pt x="409" y="427"/>
                      <a:pt x="419" y="421"/>
                    </a:cubicBezTo>
                    <a:cubicBezTo>
                      <a:pt x="577" y="330"/>
                      <a:pt x="577" y="330"/>
                      <a:pt x="577" y="330"/>
                    </a:cubicBezTo>
                    <a:cubicBezTo>
                      <a:pt x="731" y="241"/>
                      <a:pt x="731" y="241"/>
                      <a:pt x="731" y="241"/>
                    </a:cubicBezTo>
                    <a:cubicBezTo>
                      <a:pt x="741" y="236"/>
                      <a:pt x="750" y="225"/>
                      <a:pt x="756" y="214"/>
                    </a:cubicBezTo>
                    <a:cubicBezTo>
                      <a:pt x="763" y="203"/>
                      <a:pt x="766" y="190"/>
                      <a:pt x="766" y="180"/>
                    </a:cubicBezTo>
                    <a:cubicBezTo>
                      <a:pt x="766" y="0"/>
                      <a:pt x="766" y="0"/>
                      <a:pt x="766" y="0"/>
                    </a:cubicBezTo>
                    <a:lnTo>
                      <a:pt x="383" y="0"/>
                    </a:lnTo>
                    <a:close/>
                  </a:path>
                </a:pathLst>
              </a:custGeom>
              <a:solidFill>
                <a:srgbClr val="00AFD1"/>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 name="Freeform 10"/>
              <p:cNvSpPr/>
              <p:nvPr/>
            </p:nvSpPr>
            <p:spPr bwMode="auto">
              <a:xfrm>
                <a:off x="2932" y="1140"/>
                <a:ext cx="1817" cy="1021"/>
              </a:xfrm>
              <a:custGeom>
                <a:avLst/>
                <a:gdLst>
                  <a:gd name="T0" fmla="*/ 756 w 766"/>
                  <a:gd name="T1" fmla="*/ 215 h 431"/>
                  <a:gd name="T2" fmla="*/ 731 w 766"/>
                  <a:gd name="T3" fmla="*/ 189 h 431"/>
                  <a:gd name="T4" fmla="*/ 569 w 766"/>
                  <a:gd name="T5" fmla="*/ 96 h 431"/>
                  <a:gd name="T6" fmla="*/ 419 w 766"/>
                  <a:gd name="T7" fmla="*/ 9 h 431"/>
                  <a:gd name="T8" fmla="*/ 383 w 766"/>
                  <a:gd name="T9" fmla="*/ 0 h 431"/>
                  <a:gd name="T10" fmla="*/ 347 w 766"/>
                  <a:gd name="T11" fmla="*/ 9 h 431"/>
                  <a:gd name="T12" fmla="*/ 190 w 766"/>
                  <a:gd name="T13" fmla="*/ 100 h 431"/>
                  <a:gd name="T14" fmla="*/ 36 w 766"/>
                  <a:gd name="T15" fmla="*/ 189 h 431"/>
                  <a:gd name="T16" fmla="*/ 10 w 766"/>
                  <a:gd name="T17" fmla="*/ 217 h 431"/>
                  <a:gd name="T18" fmla="*/ 0 w 766"/>
                  <a:gd name="T19" fmla="*/ 251 h 431"/>
                  <a:gd name="T20" fmla="*/ 0 w 766"/>
                  <a:gd name="T21" fmla="*/ 431 h 431"/>
                  <a:gd name="T22" fmla="*/ 383 w 766"/>
                  <a:gd name="T23" fmla="*/ 431 h 431"/>
                  <a:gd name="T24" fmla="*/ 766 w 766"/>
                  <a:gd name="T25" fmla="*/ 431 h 431"/>
                  <a:gd name="T26" fmla="*/ 766 w 766"/>
                  <a:gd name="T27" fmla="*/ 251 h 431"/>
                  <a:gd name="T28" fmla="*/ 756 w 766"/>
                  <a:gd name="T29" fmla="*/ 21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6" h="431">
                    <a:moveTo>
                      <a:pt x="756" y="215"/>
                    </a:moveTo>
                    <a:cubicBezTo>
                      <a:pt x="749" y="204"/>
                      <a:pt x="740" y="194"/>
                      <a:pt x="731" y="189"/>
                    </a:cubicBezTo>
                    <a:cubicBezTo>
                      <a:pt x="569" y="96"/>
                      <a:pt x="569" y="96"/>
                      <a:pt x="569" y="96"/>
                    </a:cubicBezTo>
                    <a:cubicBezTo>
                      <a:pt x="419" y="9"/>
                      <a:pt x="419" y="9"/>
                      <a:pt x="419" y="9"/>
                    </a:cubicBezTo>
                    <a:cubicBezTo>
                      <a:pt x="409" y="3"/>
                      <a:pt x="396" y="0"/>
                      <a:pt x="383" y="0"/>
                    </a:cubicBezTo>
                    <a:cubicBezTo>
                      <a:pt x="370" y="0"/>
                      <a:pt x="357" y="3"/>
                      <a:pt x="347" y="9"/>
                    </a:cubicBezTo>
                    <a:cubicBezTo>
                      <a:pt x="190" y="100"/>
                      <a:pt x="190" y="100"/>
                      <a:pt x="190" y="100"/>
                    </a:cubicBezTo>
                    <a:cubicBezTo>
                      <a:pt x="36" y="189"/>
                      <a:pt x="36" y="189"/>
                      <a:pt x="36" y="189"/>
                    </a:cubicBezTo>
                    <a:cubicBezTo>
                      <a:pt x="26" y="195"/>
                      <a:pt x="17" y="205"/>
                      <a:pt x="10" y="217"/>
                    </a:cubicBezTo>
                    <a:cubicBezTo>
                      <a:pt x="4" y="228"/>
                      <a:pt x="0" y="240"/>
                      <a:pt x="0" y="251"/>
                    </a:cubicBezTo>
                    <a:cubicBezTo>
                      <a:pt x="0" y="431"/>
                      <a:pt x="0" y="431"/>
                      <a:pt x="0" y="431"/>
                    </a:cubicBezTo>
                    <a:cubicBezTo>
                      <a:pt x="383" y="431"/>
                      <a:pt x="383" y="431"/>
                      <a:pt x="383" y="431"/>
                    </a:cubicBezTo>
                    <a:cubicBezTo>
                      <a:pt x="766" y="431"/>
                      <a:pt x="766" y="431"/>
                      <a:pt x="766" y="431"/>
                    </a:cubicBezTo>
                    <a:cubicBezTo>
                      <a:pt x="766" y="251"/>
                      <a:pt x="766" y="251"/>
                      <a:pt x="766" y="251"/>
                    </a:cubicBezTo>
                    <a:cubicBezTo>
                      <a:pt x="766" y="239"/>
                      <a:pt x="762" y="226"/>
                      <a:pt x="756" y="215"/>
                    </a:cubicBezTo>
                    <a:close/>
                  </a:path>
                </a:pathLst>
              </a:custGeom>
              <a:solidFill>
                <a:srgbClr val="004D7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14" name="Group 22"/>
            <p:cNvGrpSpPr>
              <a:grpSpLocks noChangeAspect="1"/>
            </p:cNvGrpSpPr>
            <p:nvPr/>
          </p:nvGrpSpPr>
          <p:grpSpPr bwMode="auto">
            <a:xfrm>
              <a:off x="4259677" y="2061422"/>
              <a:ext cx="2641225" cy="3453614"/>
              <a:chOff x="3153" y="1264"/>
              <a:chExt cx="1372" cy="1794"/>
            </a:xfrm>
            <a:solidFill>
              <a:schemeClr val="bg1">
                <a:alpha val="36000"/>
              </a:schemeClr>
            </a:solidFill>
          </p:grpSpPr>
          <p:sp>
            <p:nvSpPr>
              <p:cNvPr id="19" name="Freeform 23"/>
              <p:cNvSpPr/>
              <p:nvPr/>
            </p:nvSpPr>
            <p:spPr bwMode="auto">
              <a:xfrm>
                <a:off x="3153" y="1264"/>
                <a:ext cx="1372" cy="1794"/>
              </a:xfrm>
              <a:custGeom>
                <a:avLst/>
                <a:gdLst>
                  <a:gd name="T0" fmla="*/ 572 w 580"/>
                  <a:gd name="T1" fmla="*/ 189 h 757"/>
                  <a:gd name="T2" fmla="*/ 553 w 580"/>
                  <a:gd name="T3" fmla="*/ 166 h 757"/>
                  <a:gd name="T4" fmla="*/ 431 w 580"/>
                  <a:gd name="T5" fmla="*/ 84 h 757"/>
                  <a:gd name="T6" fmla="*/ 317 w 580"/>
                  <a:gd name="T7" fmla="*/ 7 h 757"/>
                  <a:gd name="T8" fmla="*/ 290 w 580"/>
                  <a:gd name="T9" fmla="*/ 0 h 757"/>
                  <a:gd name="T10" fmla="*/ 263 w 580"/>
                  <a:gd name="T11" fmla="*/ 7 h 757"/>
                  <a:gd name="T12" fmla="*/ 144 w 580"/>
                  <a:gd name="T13" fmla="*/ 88 h 757"/>
                  <a:gd name="T14" fmla="*/ 27 w 580"/>
                  <a:gd name="T15" fmla="*/ 166 h 757"/>
                  <a:gd name="T16" fmla="*/ 8 w 580"/>
                  <a:gd name="T17" fmla="*/ 190 h 757"/>
                  <a:gd name="T18" fmla="*/ 0 w 580"/>
                  <a:gd name="T19" fmla="*/ 220 h 757"/>
                  <a:gd name="T20" fmla="*/ 0 w 580"/>
                  <a:gd name="T21" fmla="*/ 537 h 757"/>
                  <a:gd name="T22" fmla="*/ 8 w 580"/>
                  <a:gd name="T23" fmla="*/ 568 h 757"/>
                  <a:gd name="T24" fmla="*/ 27 w 580"/>
                  <a:gd name="T25" fmla="*/ 591 h 757"/>
                  <a:gd name="T26" fmla="*/ 150 w 580"/>
                  <a:gd name="T27" fmla="*/ 674 h 757"/>
                  <a:gd name="T28" fmla="*/ 263 w 580"/>
                  <a:gd name="T29" fmla="*/ 750 h 757"/>
                  <a:gd name="T30" fmla="*/ 290 w 580"/>
                  <a:gd name="T31" fmla="*/ 757 h 757"/>
                  <a:gd name="T32" fmla="*/ 317 w 580"/>
                  <a:gd name="T33" fmla="*/ 750 h 757"/>
                  <a:gd name="T34" fmla="*/ 437 w 580"/>
                  <a:gd name="T35" fmla="*/ 670 h 757"/>
                  <a:gd name="T36" fmla="*/ 553 w 580"/>
                  <a:gd name="T37" fmla="*/ 591 h 757"/>
                  <a:gd name="T38" fmla="*/ 573 w 580"/>
                  <a:gd name="T39" fmla="*/ 567 h 757"/>
                  <a:gd name="T40" fmla="*/ 580 w 580"/>
                  <a:gd name="T41" fmla="*/ 537 h 757"/>
                  <a:gd name="T42" fmla="*/ 580 w 580"/>
                  <a:gd name="T43" fmla="*/ 220 h 757"/>
                  <a:gd name="T44" fmla="*/ 572 w 580"/>
                  <a:gd name="T45" fmla="*/ 18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0" h="757">
                    <a:moveTo>
                      <a:pt x="572" y="189"/>
                    </a:moveTo>
                    <a:cubicBezTo>
                      <a:pt x="567" y="179"/>
                      <a:pt x="561" y="171"/>
                      <a:pt x="553" y="166"/>
                    </a:cubicBezTo>
                    <a:cubicBezTo>
                      <a:pt x="431" y="84"/>
                      <a:pt x="431" y="84"/>
                      <a:pt x="431" y="84"/>
                    </a:cubicBezTo>
                    <a:cubicBezTo>
                      <a:pt x="317" y="7"/>
                      <a:pt x="317" y="7"/>
                      <a:pt x="317" y="7"/>
                    </a:cubicBezTo>
                    <a:cubicBezTo>
                      <a:pt x="310" y="2"/>
                      <a:pt x="300" y="0"/>
                      <a:pt x="290" y="0"/>
                    </a:cubicBezTo>
                    <a:cubicBezTo>
                      <a:pt x="280" y="0"/>
                      <a:pt x="271" y="2"/>
                      <a:pt x="263" y="7"/>
                    </a:cubicBezTo>
                    <a:cubicBezTo>
                      <a:pt x="144" y="88"/>
                      <a:pt x="144" y="88"/>
                      <a:pt x="144" y="88"/>
                    </a:cubicBezTo>
                    <a:cubicBezTo>
                      <a:pt x="27" y="166"/>
                      <a:pt x="27" y="166"/>
                      <a:pt x="27" y="166"/>
                    </a:cubicBezTo>
                    <a:cubicBezTo>
                      <a:pt x="19" y="171"/>
                      <a:pt x="12" y="180"/>
                      <a:pt x="8" y="190"/>
                    </a:cubicBezTo>
                    <a:cubicBezTo>
                      <a:pt x="3" y="200"/>
                      <a:pt x="0" y="211"/>
                      <a:pt x="0" y="220"/>
                    </a:cubicBezTo>
                    <a:cubicBezTo>
                      <a:pt x="0" y="537"/>
                      <a:pt x="0" y="537"/>
                      <a:pt x="0" y="537"/>
                    </a:cubicBezTo>
                    <a:cubicBezTo>
                      <a:pt x="0" y="547"/>
                      <a:pt x="3" y="558"/>
                      <a:pt x="8" y="568"/>
                    </a:cubicBezTo>
                    <a:cubicBezTo>
                      <a:pt x="13" y="578"/>
                      <a:pt x="20" y="587"/>
                      <a:pt x="27" y="591"/>
                    </a:cubicBezTo>
                    <a:cubicBezTo>
                      <a:pt x="150" y="674"/>
                      <a:pt x="150" y="674"/>
                      <a:pt x="150" y="674"/>
                    </a:cubicBezTo>
                    <a:cubicBezTo>
                      <a:pt x="263" y="750"/>
                      <a:pt x="263" y="750"/>
                      <a:pt x="263" y="750"/>
                    </a:cubicBezTo>
                    <a:cubicBezTo>
                      <a:pt x="271" y="755"/>
                      <a:pt x="280" y="757"/>
                      <a:pt x="290" y="757"/>
                    </a:cubicBezTo>
                    <a:cubicBezTo>
                      <a:pt x="300" y="757"/>
                      <a:pt x="310" y="755"/>
                      <a:pt x="317" y="750"/>
                    </a:cubicBezTo>
                    <a:cubicBezTo>
                      <a:pt x="437" y="670"/>
                      <a:pt x="437" y="670"/>
                      <a:pt x="437" y="670"/>
                    </a:cubicBezTo>
                    <a:cubicBezTo>
                      <a:pt x="553" y="591"/>
                      <a:pt x="553" y="591"/>
                      <a:pt x="553" y="591"/>
                    </a:cubicBezTo>
                    <a:cubicBezTo>
                      <a:pt x="561" y="586"/>
                      <a:pt x="568" y="577"/>
                      <a:pt x="573" y="567"/>
                    </a:cubicBezTo>
                    <a:cubicBezTo>
                      <a:pt x="578" y="557"/>
                      <a:pt x="580" y="547"/>
                      <a:pt x="580" y="537"/>
                    </a:cubicBezTo>
                    <a:cubicBezTo>
                      <a:pt x="580" y="220"/>
                      <a:pt x="580" y="220"/>
                      <a:pt x="580" y="220"/>
                    </a:cubicBezTo>
                    <a:cubicBezTo>
                      <a:pt x="580" y="210"/>
                      <a:pt x="577" y="199"/>
                      <a:pt x="572" y="189"/>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0" name="Freeform 24"/>
              <p:cNvSpPr/>
              <p:nvPr/>
            </p:nvSpPr>
            <p:spPr bwMode="auto">
              <a:xfrm>
                <a:off x="3848" y="2241"/>
                <a:ext cx="12" cy="0"/>
              </a:xfrm>
              <a:custGeom>
                <a:avLst/>
                <a:gdLst>
                  <a:gd name="T0" fmla="*/ 5 w 5"/>
                  <a:gd name="T1" fmla="*/ 0 w 5"/>
                  <a:gd name="T2" fmla="*/ 3 w 5"/>
                  <a:gd name="T3" fmla="*/ 5 w 5"/>
                </a:gdLst>
                <a:ahLst/>
                <a:cxnLst>
                  <a:cxn ang="0">
                    <a:pos x="T0" y="0"/>
                  </a:cxn>
                  <a:cxn ang="0">
                    <a:pos x="T1" y="0"/>
                  </a:cxn>
                  <a:cxn ang="0">
                    <a:pos x="T2" y="0"/>
                  </a:cxn>
                  <a:cxn ang="0">
                    <a:pos x="T3" y="0"/>
                  </a:cxn>
                </a:cxnLst>
                <a:rect l="0" t="0" r="r" b="b"/>
                <a:pathLst>
                  <a:path w="5">
                    <a:moveTo>
                      <a:pt x="5" y="0"/>
                    </a:moveTo>
                    <a:cubicBezTo>
                      <a:pt x="0" y="0"/>
                      <a:pt x="0" y="0"/>
                      <a:pt x="0" y="0"/>
                    </a:cubicBezTo>
                    <a:cubicBezTo>
                      <a:pt x="1" y="0"/>
                      <a:pt x="2" y="0"/>
                      <a:pt x="3" y="0"/>
                    </a:cubicBezTo>
                    <a:cubicBezTo>
                      <a:pt x="4" y="0"/>
                      <a:pt x="4" y="0"/>
                      <a:pt x="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1" name="Freeform 25"/>
              <p:cNvSpPr>
                <a:spLocks noEditPoints="1"/>
              </p:cNvSpPr>
              <p:nvPr/>
            </p:nvSpPr>
            <p:spPr bwMode="auto">
              <a:xfrm>
                <a:off x="3837" y="2241"/>
                <a:ext cx="11" cy="0"/>
              </a:xfrm>
              <a:custGeom>
                <a:avLst/>
                <a:gdLst>
                  <a:gd name="T0" fmla="*/ 4 w 5"/>
                  <a:gd name="T1" fmla="*/ 5 w 5"/>
                  <a:gd name="T2" fmla="*/ 4 w 5"/>
                  <a:gd name="T3" fmla="*/ 2 w 5"/>
                  <a:gd name="T4" fmla="*/ 3 w 5"/>
                  <a:gd name="T5" fmla="*/ 2 w 5"/>
                  <a:gd name="T6" fmla="*/ 0 w 5"/>
                  <a:gd name="T7" fmla="*/ 0 w 5"/>
                  <a:gd name="T8" fmla="*/ 2 w 5"/>
                  <a:gd name="T9" fmla="*/ 0 w 5"/>
                  <a:gd name="T10" fmla="*/ 0 w 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5">
                    <a:moveTo>
                      <a:pt x="4" y="0"/>
                    </a:moveTo>
                    <a:cubicBezTo>
                      <a:pt x="5" y="0"/>
                      <a:pt x="5" y="0"/>
                      <a:pt x="5" y="0"/>
                    </a:cubicBezTo>
                    <a:cubicBezTo>
                      <a:pt x="5" y="0"/>
                      <a:pt x="5" y="0"/>
                      <a:pt x="4" y="0"/>
                    </a:cubicBezTo>
                    <a:moveTo>
                      <a:pt x="2" y="0"/>
                    </a:moveTo>
                    <a:cubicBezTo>
                      <a:pt x="2" y="0"/>
                      <a:pt x="3" y="0"/>
                      <a:pt x="3" y="0"/>
                    </a:cubicBezTo>
                    <a:cubicBezTo>
                      <a:pt x="3" y="0"/>
                      <a:pt x="2" y="0"/>
                      <a:pt x="2" y="0"/>
                    </a:cubicBezTo>
                    <a:moveTo>
                      <a:pt x="0" y="0"/>
                    </a:moveTo>
                    <a:cubicBezTo>
                      <a:pt x="0" y="0"/>
                      <a:pt x="0" y="0"/>
                      <a:pt x="0" y="0"/>
                    </a:cubicBezTo>
                    <a:cubicBezTo>
                      <a:pt x="0" y="0"/>
                      <a:pt x="1" y="0"/>
                      <a:pt x="2" y="0"/>
                    </a:cubicBezTo>
                    <a:cubicBezTo>
                      <a:pt x="1" y="0"/>
                      <a:pt x="0" y="0"/>
                      <a:pt x="0"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15" name="Group 13"/>
            <p:cNvGrpSpPr>
              <a:grpSpLocks noChangeAspect="1"/>
            </p:cNvGrpSpPr>
            <p:nvPr/>
          </p:nvGrpSpPr>
          <p:grpSpPr bwMode="auto">
            <a:xfrm>
              <a:off x="4131659" y="2163451"/>
              <a:ext cx="2897263" cy="3249554"/>
              <a:chOff x="1250" y="1328"/>
              <a:chExt cx="1505" cy="1688"/>
            </a:xfrm>
          </p:grpSpPr>
          <p:sp>
            <p:nvSpPr>
              <p:cNvPr id="17" name="Freeform 14"/>
              <p:cNvSpPr/>
              <p:nvPr/>
            </p:nvSpPr>
            <p:spPr bwMode="auto">
              <a:xfrm>
                <a:off x="1250" y="2172"/>
                <a:ext cx="1505" cy="844"/>
              </a:xfrm>
              <a:custGeom>
                <a:avLst/>
                <a:gdLst>
                  <a:gd name="T0" fmla="*/ 317 w 634"/>
                  <a:gd name="T1" fmla="*/ 0 h 356"/>
                  <a:gd name="T2" fmla="*/ 0 w 634"/>
                  <a:gd name="T3" fmla="*/ 0 h 356"/>
                  <a:gd name="T4" fmla="*/ 0 w 634"/>
                  <a:gd name="T5" fmla="*/ 149 h 356"/>
                  <a:gd name="T6" fmla="*/ 9 w 634"/>
                  <a:gd name="T7" fmla="*/ 178 h 356"/>
                  <a:gd name="T8" fmla="*/ 30 w 634"/>
                  <a:gd name="T9" fmla="*/ 200 h 356"/>
                  <a:gd name="T10" fmla="*/ 164 w 634"/>
                  <a:gd name="T11" fmla="*/ 277 h 356"/>
                  <a:gd name="T12" fmla="*/ 288 w 634"/>
                  <a:gd name="T13" fmla="*/ 349 h 356"/>
                  <a:gd name="T14" fmla="*/ 317 w 634"/>
                  <a:gd name="T15" fmla="*/ 356 h 356"/>
                  <a:gd name="T16" fmla="*/ 347 w 634"/>
                  <a:gd name="T17" fmla="*/ 349 h 356"/>
                  <a:gd name="T18" fmla="*/ 477 w 634"/>
                  <a:gd name="T19" fmla="*/ 273 h 356"/>
                  <a:gd name="T20" fmla="*/ 604 w 634"/>
                  <a:gd name="T21" fmla="*/ 200 h 356"/>
                  <a:gd name="T22" fmla="*/ 626 w 634"/>
                  <a:gd name="T23" fmla="*/ 177 h 356"/>
                  <a:gd name="T24" fmla="*/ 634 w 634"/>
                  <a:gd name="T25" fmla="*/ 149 h 356"/>
                  <a:gd name="T26" fmla="*/ 634 w 634"/>
                  <a:gd name="T27" fmla="*/ 0 h 356"/>
                  <a:gd name="T28" fmla="*/ 317 w 634"/>
                  <a:gd name="T29"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4" h="356">
                    <a:moveTo>
                      <a:pt x="317" y="0"/>
                    </a:moveTo>
                    <a:cubicBezTo>
                      <a:pt x="0" y="0"/>
                      <a:pt x="0" y="0"/>
                      <a:pt x="0" y="0"/>
                    </a:cubicBezTo>
                    <a:cubicBezTo>
                      <a:pt x="0" y="149"/>
                      <a:pt x="0" y="149"/>
                      <a:pt x="0" y="149"/>
                    </a:cubicBezTo>
                    <a:cubicBezTo>
                      <a:pt x="0" y="158"/>
                      <a:pt x="4" y="169"/>
                      <a:pt x="9" y="178"/>
                    </a:cubicBezTo>
                    <a:cubicBezTo>
                      <a:pt x="15" y="187"/>
                      <a:pt x="22" y="195"/>
                      <a:pt x="30" y="200"/>
                    </a:cubicBezTo>
                    <a:cubicBezTo>
                      <a:pt x="164" y="277"/>
                      <a:pt x="164" y="277"/>
                      <a:pt x="164" y="277"/>
                    </a:cubicBezTo>
                    <a:cubicBezTo>
                      <a:pt x="288" y="349"/>
                      <a:pt x="288" y="349"/>
                      <a:pt x="288" y="349"/>
                    </a:cubicBezTo>
                    <a:cubicBezTo>
                      <a:pt x="296" y="353"/>
                      <a:pt x="306" y="356"/>
                      <a:pt x="317" y="356"/>
                    </a:cubicBezTo>
                    <a:cubicBezTo>
                      <a:pt x="328" y="356"/>
                      <a:pt x="339" y="353"/>
                      <a:pt x="347" y="349"/>
                    </a:cubicBezTo>
                    <a:cubicBezTo>
                      <a:pt x="477" y="273"/>
                      <a:pt x="477" y="273"/>
                      <a:pt x="477" y="273"/>
                    </a:cubicBezTo>
                    <a:cubicBezTo>
                      <a:pt x="604" y="200"/>
                      <a:pt x="604" y="200"/>
                      <a:pt x="604" y="200"/>
                    </a:cubicBezTo>
                    <a:cubicBezTo>
                      <a:pt x="613" y="195"/>
                      <a:pt x="620" y="186"/>
                      <a:pt x="626" y="177"/>
                    </a:cubicBezTo>
                    <a:cubicBezTo>
                      <a:pt x="631" y="168"/>
                      <a:pt x="634" y="158"/>
                      <a:pt x="634" y="149"/>
                    </a:cubicBezTo>
                    <a:cubicBezTo>
                      <a:pt x="634" y="0"/>
                      <a:pt x="634" y="0"/>
                      <a:pt x="634" y="0"/>
                    </a:cubicBezTo>
                    <a:lnTo>
                      <a:pt x="317" y="0"/>
                    </a:lnTo>
                    <a:close/>
                  </a:path>
                </a:pathLst>
              </a:custGeom>
              <a:solidFill>
                <a:srgbClr val="0078AB"/>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 name="Freeform 15"/>
              <p:cNvSpPr/>
              <p:nvPr/>
            </p:nvSpPr>
            <p:spPr bwMode="auto">
              <a:xfrm>
                <a:off x="1250" y="1328"/>
                <a:ext cx="1505" cy="844"/>
              </a:xfrm>
              <a:custGeom>
                <a:avLst/>
                <a:gdLst>
                  <a:gd name="T0" fmla="*/ 625 w 634"/>
                  <a:gd name="T1" fmla="*/ 178 h 356"/>
                  <a:gd name="T2" fmla="*/ 604 w 634"/>
                  <a:gd name="T3" fmla="*/ 156 h 356"/>
                  <a:gd name="T4" fmla="*/ 471 w 634"/>
                  <a:gd name="T5" fmla="*/ 79 h 356"/>
                  <a:gd name="T6" fmla="*/ 347 w 634"/>
                  <a:gd name="T7" fmla="*/ 7 h 356"/>
                  <a:gd name="T8" fmla="*/ 317 w 634"/>
                  <a:gd name="T9" fmla="*/ 0 h 356"/>
                  <a:gd name="T10" fmla="*/ 288 w 634"/>
                  <a:gd name="T11" fmla="*/ 7 h 356"/>
                  <a:gd name="T12" fmla="*/ 157 w 634"/>
                  <a:gd name="T13" fmla="*/ 82 h 356"/>
                  <a:gd name="T14" fmla="*/ 30 w 634"/>
                  <a:gd name="T15" fmla="*/ 156 h 356"/>
                  <a:gd name="T16" fmla="*/ 9 w 634"/>
                  <a:gd name="T17" fmla="*/ 179 h 356"/>
                  <a:gd name="T18" fmla="*/ 0 w 634"/>
                  <a:gd name="T19" fmla="*/ 207 h 356"/>
                  <a:gd name="T20" fmla="*/ 0 w 634"/>
                  <a:gd name="T21" fmla="*/ 356 h 356"/>
                  <a:gd name="T22" fmla="*/ 317 w 634"/>
                  <a:gd name="T23" fmla="*/ 356 h 356"/>
                  <a:gd name="T24" fmla="*/ 634 w 634"/>
                  <a:gd name="T25" fmla="*/ 356 h 356"/>
                  <a:gd name="T26" fmla="*/ 634 w 634"/>
                  <a:gd name="T27" fmla="*/ 207 h 356"/>
                  <a:gd name="T28" fmla="*/ 625 w 634"/>
                  <a:gd name="T2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4" h="356">
                    <a:moveTo>
                      <a:pt x="625" y="178"/>
                    </a:moveTo>
                    <a:cubicBezTo>
                      <a:pt x="620" y="168"/>
                      <a:pt x="612" y="161"/>
                      <a:pt x="604" y="156"/>
                    </a:cubicBezTo>
                    <a:cubicBezTo>
                      <a:pt x="471" y="79"/>
                      <a:pt x="471" y="79"/>
                      <a:pt x="471" y="79"/>
                    </a:cubicBezTo>
                    <a:cubicBezTo>
                      <a:pt x="347" y="7"/>
                      <a:pt x="347" y="7"/>
                      <a:pt x="347" y="7"/>
                    </a:cubicBezTo>
                    <a:cubicBezTo>
                      <a:pt x="339" y="2"/>
                      <a:pt x="328" y="0"/>
                      <a:pt x="317" y="0"/>
                    </a:cubicBezTo>
                    <a:cubicBezTo>
                      <a:pt x="306" y="0"/>
                      <a:pt x="296" y="2"/>
                      <a:pt x="288" y="7"/>
                    </a:cubicBezTo>
                    <a:cubicBezTo>
                      <a:pt x="157" y="82"/>
                      <a:pt x="157" y="82"/>
                      <a:pt x="157" y="82"/>
                    </a:cubicBezTo>
                    <a:cubicBezTo>
                      <a:pt x="30" y="156"/>
                      <a:pt x="30" y="156"/>
                      <a:pt x="30" y="156"/>
                    </a:cubicBezTo>
                    <a:cubicBezTo>
                      <a:pt x="22" y="161"/>
                      <a:pt x="14" y="169"/>
                      <a:pt x="9" y="179"/>
                    </a:cubicBezTo>
                    <a:cubicBezTo>
                      <a:pt x="4" y="188"/>
                      <a:pt x="0" y="198"/>
                      <a:pt x="0" y="207"/>
                    </a:cubicBezTo>
                    <a:cubicBezTo>
                      <a:pt x="0" y="356"/>
                      <a:pt x="0" y="356"/>
                      <a:pt x="0" y="356"/>
                    </a:cubicBezTo>
                    <a:cubicBezTo>
                      <a:pt x="317" y="356"/>
                      <a:pt x="317" y="356"/>
                      <a:pt x="317" y="356"/>
                    </a:cubicBezTo>
                    <a:cubicBezTo>
                      <a:pt x="634" y="356"/>
                      <a:pt x="634" y="356"/>
                      <a:pt x="634" y="356"/>
                    </a:cubicBezTo>
                    <a:cubicBezTo>
                      <a:pt x="634" y="207"/>
                      <a:pt x="634" y="207"/>
                      <a:pt x="634" y="207"/>
                    </a:cubicBezTo>
                    <a:cubicBezTo>
                      <a:pt x="634" y="198"/>
                      <a:pt x="631" y="187"/>
                      <a:pt x="625" y="178"/>
                    </a:cubicBezTo>
                    <a:close/>
                  </a:path>
                </a:pathLst>
              </a:custGeom>
              <a:solidFill>
                <a:srgbClr val="03090C"/>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16" name="Freeform 19"/>
            <p:cNvSpPr/>
            <p:nvPr/>
          </p:nvSpPr>
          <p:spPr bwMode="auto">
            <a:xfrm>
              <a:off x="4446412" y="2515744"/>
              <a:ext cx="2267757" cy="2544971"/>
            </a:xfrm>
            <a:custGeom>
              <a:avLst/>
              <a:gdLst>
                <a:gd name="T0" fmla="*/ 489 w 496"/>
                <a:gd name="T1" fmla="*/ 139 h 557"/>
                <a:gd name="T2" fmla="*/ 473 w 496"/>
                <a:gd name="T3" fmla="*/ 122 h 557"/>
                <a:gd name="T4" fmla="*/ 369 w 496"/>
                <a:gd name="T5" fmla="*/ 62 h 557"/>
                <a:gd name="T6" fmla="*/ 271 w 496"/>
                <a:gd name="T7" fmla="*/ 6 h 557"/>
                <a:gd name="T8" fmla="*/ 248 w 496"/>
                <a:gd name="T9" fmla="*/ 0 h 557"/>
                <a:gd name="T10" fmla="*/ 225 w 496"/>
                <a:gd name="T11" fmla="*/ 6 h 557"/>
                <a:gd name="T12" fmla="*/ 123 w 496"/>
                <a:gd name="T13" fmla="*/ 65 h 557"/>
                <a:gd name="T14" fmla="*/ 23 w 496"/>
                <a:gd name="T15" fmla="*/ 122 h 557"/>
                <a:gd name="T16" fmla="*/ 7 w 496"/>
                <a:gd name="T17" fmla="*/ 140 h 557"/>
                <a:gd name="T18" fmla="*/ 0 w 496"/>
                <a:gd name="T19" fmla="*/ 162 h 557"/>
                <a:gd name="T20" fmla="*/ 0 w 496"/>
                <a:gd name="T21" fmla="*/ 395 h 557"/>
                <a:gd name="T22" fmla="*/ 7 w 496"/>
                <a:gd name="T23" fmla="*/ 418 h 557"/>
                <a:gd name="T24" fmla="*/ 23 w 496"/>
                <a:gd name="T25" fmla="*/ 435 h 557"/>
                <a:gd name="T26" fmla="*/ 128 w 496"/>
                <a:gd name="T27" fmla="*/ 496 h 557"/>
                <a:gd name="T28" fmla="*/ 225 w 496"/>
                <a:gd name="T29" fmla="*/ 552 h 557"/>
                <a:gd name="T30" fmla="*/ 248 w 496"/>
                <a:gd name="T31" fmla="*/ 557 h 557"/>
                <a:gd name="T32" fmla="*/ 271 w 496"/>
                <a:gd name="T33" fmla="*/ 552 h 557"/>
                <a:gd name="T34" fmla="*/ 374 w 496"/>
                <a:gd name="T35" fmla="*/ 493 h 557"/>
                <a:gd name="T36" fmla="*/ 473 w 496"/>
                <a:gd name="T37" fmla="*/ 435 h 557"/>
                <a:gd name="T38" fmla="*/ 490 w 496"/>
                <a:gd name="T39" fmla="*/ 417 h 557"/>
                <a:gd name="T40" fmla="*/ 496 w 496"/>
                <a:gd name="T41" fmla="*/ 395 h 557"/>
                <a:gd name="T42" fmla="*/ 496 w 496"/>
                <a:gd name="T43" fmla="*/ 162 h 557"/>
                <a:gd name="T44" fmla="*/ 489 w 496"/>
                <a:gd name="T45" fmla="*/ 13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6" h="557">
                  <a:moveTo>
                    <a:pt x="489" y="139"/>
                  </a:moveTo>
                  <a:cubicBezTo>
                    <a:pt x="485" y="132"/>
                    <a:pt x="479" y="126"/>
                    <a:pt x="473" y="122"/>
                  </a:cubicBezTo>
                  <a:cubicBezTo>
                    <a:pt x="369" y="62"/>
                    <a:pt x="369" y="62"/>
                    <a:pt x="369" y="62"/>
                  </a:cubicBezTo>
                  <a:cubicBezTo>
                    <a:pt x="271" y="6"/>
                    <a:pt x="271" y="6"/>
                    <a:pt x="271" y="6"/>
                  </a:cubicBezTo>
                  <a:cubicBezTo>
                    <a:pt x="265" y="2"/>
                    <a:pt x="257" y="0"/>
                    <a:pt x="248" y="0"/>
                  </a:cubicBezTo>
                  <a:cubicBezTo>
                    <a:pt x="240" y="0"/>
                    <a:pt x="231" y="2"/>
                    <a:pt x="225" y="6"/>
                  </a:cubicBezTo>
                  <a:cubicBezTo>
                    <a:pt x="123" y="65"/>
                    <a:pt x="123" y="65"/>
                    <a:pt x="123" y="65"/>
                  </a:cubicBezTo>
                  <a:cubicBezTo>
                    <a:pt x="23" y="122"/>
                    <a:pt x="23" y="122"/>
                    <a:pt x="23" y="122"/>
                  </a:cubicBezTo>
                  <a:cubicBezTo>
                    <a:pt x="17" y="126"/>
                    <a:pt x="11" y="133"/>
                    <a:pt x="7" y="140"/>
                  </a:cubicBezTo>
                  <a:cubicBezTo>
                    <a:pt x="3" y="147"/>
                    <a:pt x="0" y="155"/>
                    <a:pt x="0" y="162"/>
                  </a:cubicBezTo>
                  <a:cubicBezTo>
                    <a:pt x="0" y="395"/>
                    <a:pt x="0" y="395"/>
                    <a:pt x="0" y="395"/>
                  </a:cubicBezTo>
                  <a:cubicBezTo>
                    <a:pt x="0" y="403"/>
                    <a:pt x="3" y="411"/>
                    <a:pt x="7" y="418"/>
                  </a:cubicBezTo>
                  <a:cubicBezTo>
                    <a:pt x="11" y="425"/>
                    <a:pt x="17" y="432"/>
                    <a:pt x="23" y="435"/>
                  </a:cubicBezTo>
                  <a:cubicBezTo>
                    <a:pt x="128" y="496"/>
                    <a:pt x="128" y="496"/>
                    <a:pt x="128" y="496"/>
                  </a:cubicBezTo>
                  <a:cubicBezTo>
                    <a:pt x="225" y="552"/>
                    <a:pt x="225" y="552"/>
                    <a:pt x="225" y="552"/>
                  </a:cubicBezTo>
                  <a:cubicBezTo>
                    <a:pt x="231" y="555"/>
                    <a:pt x="240" y="557"/>
                    <a:pt x="248" y="557"/>
                  </a:cubicBezTo>
                  <a:cubicBezTo>
                    <a:pt x="257" y="557"/>
                    <a:pt x="265" y="555"/>
                    <a:pt x="271" y="552"/>
                  </a:cubicBezTo>
                  <a:cubicBezTo>
                    <a:pt x="374" y="493"/>
                    <a:pt x="374" y="493"/>
                    <a:pt x="374" y="493"/>
                  </a:cubicBezTo>
                  <a:cubicBezTo>
                    <a:pt x="473" y="435"/>
                    <a:pt x="473" y="435"/>
                    <a:pt x="473" y="435"/>
                  </a:cubicBezTo>
                  <a:cubicBezTo>
                    <a:pt x="480" y="431"/>
                    <a:pt x="486" y="425"/>
                    <a:pt x="490" y="417"/>
                  </a:cubicBezTo>
                  <a:cubicBezTo>
                    <a:pt x="494" y="410"/>
                    <a:pt x="496" y="402"/>
                    <a:pt x="496" y="395"/>
                  </a:cubicBezTo>
                  <a:cubicBezTo>
                    <a:pt x="496" y="162"/>
                    <a:pt x="496" y="162"/>
                    <a:pt x="496" y="162"/>
                  </a:cubicBezTo>
                  <a:cubicBezTo>
                    <a:pt x="496" y="155"/>
                    <a:pt x="494" y="146"/>
                    <a:pt x="489" y="13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28" name="文本框 27"/>
          <p:cNvSpPr txBox="1"/>
          <p:nvPr/>
        </p:nvSpPr>
        <p:spPr>
          <a:xfrm>
            <a:off x="239355" y="1484963"/>
            <a:ext cx="8815235" cy="923330"/>
          </a:xfrm>
          <a:prstGeom prst="rect">
            <a:avLst/>
          </a:prstGeom>
          <a:noFill/>
        </p:spPr>
        <p:txBody>
          <a:bodyPr wrap="none" rtlCol="0">
            <a:spAutoFit/>
          </a:bodyPr>
          <a:lstStyle/>
          <a:p>
            <a:pPr algn="ctr"/>
            <a:r>
              <a:rPr lang="en-US" altLang="zh-CN" sz="5400" b="1" dirty="0">
                <a:solidFill>
                  <a:schemeClr val="bg1"/>
                </a:solidFill>
                <a:latin typeface="微软雅黑" panose="020B0503020204020204" pitchFamily="34" charset="-122"/>
                <a:ea typeface="微软雅黑 Light" panose="020B0502040204020203" charset="-122"/>
              </a:rPr>
              <a:t>2019</a:t>
            </a:r>
            <a:r>
              <a:rPr lang="zh-CN" altLang="en-US" sz="5400" b="1" dirty="0">
                <a:solidFill>
                  <a:schemeClr val="bg1"/>
                </a:solidFill>
                <a:latin typeface="微软雅黑" panose="020B0503020204020204" pitchFamily="34" charset="-122"/>
                <a:ea typeface="微软雅黑 Light" panose="020B0502040204020203" charset="-122"/>
              </a:rPr>
              <a:t>年冠泓工业校园招聘会</a:t>
            </a:r>
            <a:endParaRPr lang="en-US" altLang="zh-CN" sz="5400" b="1" dirty="0">
              <a:solidFill>
                <a:schemeClr val="bg1"/>
              </a:solidFill>
              <a:latin typeface="微软雅黑" panose="020B0503020204020204" pitchFamily="34" charset="-122"/>
              <a:ea typeface="微软雅黑 Light" panose="020B0502040204020203" charset="-122"/>
            </a:endParaRPr>
          </a:p>
        </p:txBody>
      </p:sp>
      <p:pic>
        <p:nvPicPr>
          <p:cNvPr id="37" name="Picture 2" descr="I:\素材\PTT模板\冠泓\资料\冠泓LOGO\彩色组合-2.png"/>
          <p:cNvPicPr>
            <a:picLocks noChangeAspect="1" noChangeArrowheads="1"/>
          </p:cNvPicPr>
          <p:nvPr/>
        </p:nvPicPr>
        <p:blipFill>
          <a:blip r:embed="rId4" cstate="email"/>
          <a:srcRect/>
          <a:stretch>
            <a:fillRect/>
          </a:stretch>
        </p:blipFill>
        <p:spPr bwMode="auto">
          <a:xfrm>
            <a:off x="3872018" y="3067229"/>
            <a:ext cx="1176816" cy="96678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9">
        <p:pull dir="r"/>
      </p:transition>
    </mc:Choice>
    <mc:Fallback>
      <p:transition>
        <p:pull dir="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1370827" y="238454"/>
            <a:ext cx="1414780" cy="293370"/>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销 售 营 业 额</a:t>
            </a:r>
          </a:p>
        </p:txBody>
      </p:sp>
      <p:sp>
        <p:nvSpPr>
          <p:cNvPr id="15" name="文本框 14"/>
          <p:cNvSpPr txBox="1"/>
          <p:nvPr/>
        </p:nvSpPr>
        <p:spPr>
          <a:xfrm>
            <a:off x="3743852" y="853556"/>
            <a:ext cx="2314292" cy="646331"/>
          </a:xfrm>
          <a:prstGeom prst="rect">
            <a:avLst/>
          </a:prstGeom>
          <a:noFill/>
        </p:spPr>
        <p:txBody>
          <a:bodyPr wrap="square" rtlCol="0">
            <a:spAutoFit/>
          </a:bodyPr>
          <a:lstStyle/>
          <a:p>
            <a:pPr algn="ctr"/>
            <a:r>
              <a:rPr lang="zh-CN" altLang="en-US"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冠泓工业近三年营收（单位万元）</a:t>
            </a:r>
          </a:p>
        </p:txBody>
      </p:sp>
      <p:grpSp>
        <p:nvGrpSpPr>
          <p:cNvPr id="20" name="组合 20"/>
          <p:cNvGrpSpPr/>
          <p:nvPr/>
        </p:nvGrpSpPr>
        <p:grpSpPr>
          <a:xfrm>
            <a:off x="-10236" y="529314"/>
            <a:ext cx="3017072" cy="61913"/>
            <a:chOff x="0" y="1850313"/>
            <a:chExt cx="4022756" cy="82550"/>
          </a:xfrm>
          <a:solidFill>
            <a:schemeClr val="bg1"/>
          </a:solidFill>
        </p:grpSpPr>
        <p:cxnSp>
          <p:nvCxnSpPr>
            <p:cNvPr id="21" name="直接连接符 20"/>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sp>
        <p:nvSpPr>
          <p:cNvPr id="8" name="矩形 7"/>
          <p:cNvSpPr/>
          <p:nvPr/>
        </p:nvSpPr>
        <p:spPr>
          <a:xfrm>
            <a:off x="0" y="4760114"/>
            <a:ext cx="9144014" cy="383844"/>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aphicFrame>
        <p:nvGraphicFramePr>
          <p:cNvPr id="10" name="图表 9"/>
          <p:cNvGraphicFramePr/>
          <p:nvPr>
            <p:extLst>
              <p:ext uri="{D42A27DB-BD31-4B8C-83A1-F6EECF244321}">
                <p14:modId xmlns:p14="http://schemas.microsoft.com/office/powerpoint/2010/main" xmlns="" val="3420685135"/>
              </p:ext>
            </p:extLst>
          </p:nvPr>
        </p:nvGraphicFramePr>
        <p:xfrm>
          <a:off x="1460390" y="1322597"/>
          <a:ext cx="6096000" cy="34823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1198970" y="246639"/>
            <a:ext cx="1758495"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公司</a:t>
            </a:r>
            <a:r>
              <a:rPr lang="en-US" altLang="zh-CN" sz="1800" dirty="0">
                <a:solidFill>
                  <a:schemeClr val="bg1">
                    <a:lumMod val="95000"/>
                  </a:schemeClr>
                </a:solidFill>
                <a:latin typeface="微软雅黑" panose="020B0503020204020204" pitchFamily="34" charset="-122"/>
                <a:ea typeface="微软雅黑" panose="020B0503020204020204" pitchFamily="34" charset="-122"/>
              </a:rPr>
              <a:t>5</a:t>
            </a:r>
            <a:r>
              <a:rPr lang="zh-CN" altLang="en-US" sz="1800" dirty="0">
                <a:solidFill>
                  <a:schemeClr val="bg1">
                    <a:lumMod val="95000"/>
                  </a:schemeClr>
                </a:solidFill>
                <a:latin typeface="微软雅黑" panose="020B0503020204020204" pitchFamily="34" charset="-122"/>
                <a:ea typeface="微软雅黑" panose="020B0503020204020204" pitchFamily="34" charset="-122"/>
              </a:rPr>
              <a:t>年发展规划</a:t>
            </a:r>
          </a:p>
        </p:txBody>
      </p:sp>
      <p:grpSp>
        <p:nvGrpSpPr>
          <p:cNvPr id="20" name="组合 20"/>
          <p:cNvGrpSpPr/>
          <p:nvPr/>
        </p:nvGrpSpPr>
        <p:grpSpPr>
          <a:xfrm>
            <a:off x="-10236" y="529314"/>
            <a:ext cx="3017072" cy="61913"/>
            <a:chOff x="0" y="1850313"/>
            <a:chExt cx="4022756" cy="82550"/>
          </a:xfrm>
          <a:solidFill>
            <a:schemeClr val="bg1"/>
          </a:solidFill>
        </p:grpSpPr>
        <p:cxnSp>
          <p:nvCxnSpPr>
            <p:cNvPr id="21" name="直接连接符 20"/>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sp>
        <p:nvSpPr>
          <p:cNvPr id="8" name="矩形 7"/>
          <p:cNvSpPr/>
          <p:nvPr/>
        </p:nvSpPr>
        <p:spPr>
          <a:xfrm>
            <a:off x="0" y="4760114"/>
            <a:ext cx="9144014" cy="383844"/>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a:extLst>
              <a:ext uri="{FF2B5EF4-FFF2-40B4-BE49-F238E27FC236}">
                <a16:creationId xmlns:a16="http://schemas.microsoft.com/office/drawing/2014/main" xmlns="" id="{79B3F40F-91CC-4F9D-8629-0804D9A24D09}"/>
              </a:ext>
            </a:extLst>
          </p:cNvPr>
          <p:cNvSpPr/>
          <p:nvPr/>
        </p:nvSpPr>
        <p:spPr>
          <a:xfrm>
            <a:off x="1131073" y="1034020"/>
            <a:ext cx="7519946" cy="3631763"/>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000" dirty="0">
                <a:solidFill>
                  <a:schemeClr val="bg1"/>
                </a:solidFill>
              </a:rPr>
              <a:t>预计</a:t>
            </a:r>
            <a:r>
              <a:rPr lang="en-US" altLang="zh-CN" sz="2000" dirty="0">
                <a:solidFill>
                  <a:schemeClr val="bg1"/>
                </a:solidFill>
              </a:rPr>
              <a:t>2020</a:t>
            </a:r>
            <a:r>
              <a:rPr lang="zh-CN" altLang="en-US" sz="2000" dirty="0">
                <a:solidFill>
                  <a:schemeClr val="bg1"/>
                </a:solidFill>
              </a:rPr>
              <a:t>年第一季度香港上市</a:t>
            </a:r>
            <a:endParaRPr lang="en-US" altLang="zh-CN" sz="2000" dirty="0">
              <a:solidFill>
                <a:schemeClr val="bg1"/>
              </a:solidFill>
            </a:endParaRPr>
          </a:p>
          <a:p>
            <a:pPr marL="342900" indent="-342900">
              <a:lnSpc>
                <a:spcPct val="150000"/>
              </a:lnSpc>
              <a:buFont typeface="Arial" panose="020B0604020202020204" pitchFamily="34" charset="0"/>
              <a:buChar char="•"/>
            </a:pPr>
            <a:r>
              <a:rPr lang="zh-CN" altLang="en-US" sz="2000" dirty="0">
                <a:solidFill>
                  <a:schemeClr val="bg1"/>
                </a:solidFill>
              </a:rPr>
              <a:t>扩张无纺布高端及海外市场，</a:t>
            </a:r>
            <a:r>
              <a:rPr lang="en-US" altLang="zh-CN" sz="2000" dirty="0">
                <a:solidFill>
                  <a:schemeClr val="bg1"/>
                </a:solidFill>
              </a:rPr>
              <a:t>2019</a:t>
            </a:r>
            <a:r>
              <a:rPr lang="zh-CN" altLang="en-US" sz="2000" dirty="0">
                <a:solidFill>
                  <a:schemeClr val="bg1"/>
                </a:solidFill>
              </a:rPr>
              <a:t>年出口比例增加至</a:t>
            </a:r>
            <a:r>
              <a:rPr lang="en-US" altLang="zh-CN" sz="2000" dirty="0">
                <a:solidFill>
                  <a:schemeClr val="bg1"/>
                </a:solidFill>
              </a:rPr>
              <a:t>50%</a:t>
            </a:r>
            <a:r>
              <a:rPr lang="zh-CN" altLang="en-US" sz="2000" dirty="0">
                <a:solidFill>
                  <a:schemeClr val="bg1"/>
                </a:solidFill>
              </a:rPr>
              <a:t>以上；</a:t>
            </a:r>
            <a:endParaRPr lang="en-US" altLang="zh-CN" sz="2000" dirty="0">
              <a:solidFill>
                <a:schemeClr val="bg1"/>
              </a:solidFill>
            </a:endParaRPr>
          </a:p>
          <a:p>
            <a:pPr marL="342900" indent="-342900">
              <a:lnSpc>
                <a:spcPct val="150000"/>
              </a:lnSpc>
              <a:buFont typeface="Arial" panose="020B0604020202020204" pitchFamily="34" charset="0"/>
              <a:buChar char="•"/>
            </a:pPr>
            <a:r>
              <a:rPr lang="zh-CN" altLang="en-US" sz="2000" dirty="0">
                <a:solidFill>
                  <a:schemeClr val="bg1"/>
                </a:solidFill>
              </a:rPr>
              <a:t>建立新的生产基地，投资新型纺熔生产线，力争</a:t>
            </a:r>
            <a:r>
              <a:rPr lang="en-US" altLang="zh-CN" sz="2000" dirty="0">
                <a:solidFill>
                  <a:schemeClr val="bg1"/>
                </a:solidFill>
              </a:rPr>
              <a:t>2023</a:t>
            </a:r>
            <a:r>
              <a:rPr lang="zh-CN" altLang="en-US" sz="2000" dirty="0">
                <a:solidFill>
                  <a:schemeClr val="bg1"/>
                </a:solidFill>
              </a:rPr>
              <a:t>年年总产值达</a:t>
            </a:r>
            <a:r>
              <a:rPr lang="en-US" altLang="zh-CN" sz="2000" dirty="0">
                <a:solidFill>
                  <a:schemeClr val="bg1"/>
                </a:solidFill>
              </a:rPr>
              <a:t>10</a:t>
            </a:r>
            <a:r>
              <a:rPr lang="zh-CN" altLang="en-US" sz="2000" dirty="0">
                <a:solidFill>
                  <a:schemeClr val="bg1"/>
                </a:solidFill>
              </a:rPr>
              <a:t>亿元以上；</a:t>
            </a:r>
            <a:endParaRPr lang="en-US" altLang="zh-CN" sz="2000" dirty="0">
              <a:solidFill>
                <a:schemeClr val="bg1"/>
              </a:solidFill>
            </a:endParaRPr>
          </a:p>
          <a:p>
            <a:pPr marL="342900" indent="-342900">
              <a:lnSpc>
                <a:spcPct val="150000"/>
              </a:lnSpc>
              <a:buFont typeface="Arial" panose="020B0604020202020204" pitchFamily="34" charset="0"/>
              <a:buChar char="•"/>
            </a:pPr>
            <a:r>
              <a:rPr lang="zh-CN" altLang="en-US" sz="2000" dirty="0">
                <a:solidFill>
                  <a:schemeClr val="bg1"/>
                </a:solidFill>
              </a:rPr>
              <a:t>扩大山东医疗生产基地的生产能力</a:t>
            </a:r>
            <a:endParaRPr lang="en-US" altLang="zh-CN" sz="2000" dirty="0">
              <a:solidFill>
                <a:schemeClr val="bg1"/>
              </a:solidFill>
            </a:endParaRPr>
          </a:p>
          <a:p>
            <a:pPr marL="342900" indent="-342900">
              <a:lnSpc>
                <a:spcPct val="150000"/>
              </a:lnSpc>
              <a:buFont typeface="Arial" panose="020B0604020202020204" pitchFamily="34" charset="0"/>
              <a:buChar char="•"/>
            </a:pPr>
            <a:r>
              <a:rPr lang="zh-CN" altLang="en-US" sz="2000" dirty="0">
                <a:solidFill>
                  <a:schemeClr val="bg1"/>
                </a:solidFill>
              </a:rPr>
              <a:t>预计</a:t>
            </a:r>
            <a:r>
              <a:rPr lang="en-US" altLang="zh-CN" sz="2000" dirty="0">
                <a:solidFill>
                  <a:schemeClr val="bg1"/>
                </a:solidFill>
              </a:rPr>
              <a:t>2019</a:t>
            </a:r>
            <a:r>
              <a:rPr lang="zh-CN" altLang="en-US" sz="2000" dirty="0">
                <a:solidFill>
                  <a:schemeClr val="bg1"/>
                </a:solidFill>
              </a:rPr>
              <a:t>年销售额达到</a:t>
            </a:r>
            <a:r>
              <a:rPr lang="en-US" altLang="zh-CN" sz="2000" dirty="0">
                <a:solidFill>
                  <a:schemeClr val="bg1"/>
                </a:solidFill>
              </a:rPr>
              <a:t>4.5</a:t>
            </a:r>
            <a:r>
              <a:rPr lang="zh-CN" altLang="en-US" sz="2000" dirty="0">
                <a:solidFill>
                  <a:schemeClr val="bg1"/>
                </a:solidFill>
              </a:rPr>
              <a:t>亿</a:t>
            </a:r>
            <a:r>
              <a:rPr lang="en-US" altLang="zh-CN" sz="2000" dirty="0">
                <a:solidFill>
                  <a:schemeClr val="bg1"/>
                </a:solidFill>
              </a:rPr>
              <a:t>RMB</a:t>
            </a:r>
          </a:p>
          <a:p>
            <a:pPr marL="342900" indent="-342900">
              <a:lnSpc>
                <a:spcPct val="150000"/>
              </a:lnSpc>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endParaRPr lang="zh-CN" altLang="en-US" sz="2000" dirty="0">
              <a:solidFill>
                <a:schemeClr val="bg1"/>
              </a:solidFill>
            </a:endParaRPr>
          </a:p>
        </p:txBody>
      </p:sp>
    </p:spTree>
    <p:extLst>
      <p:ext uri="{BB962C8B-B14F-4D97-AF65-F5344CB8AC3E}">
        <p14:creationId xmlns:p14="http://schemas.microsoft.com/office/powerpoint/2010/main" xmlns="" val="2674095368"/>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89847" y="696805"/>
            <a:ext cx="5854168" cy="3889618"/>
            <a:chOff x="4386456" y="928048"/>
            <a:chExt cx="7805546" cy="5186150"/>
          </a:xfrm>
        </p:grpSpPr>
        <p:pic>
          <p:nvPicPr>
            <p:cNvPr id="18" name="图片 17"/>
            <p:cNvPicPr>
              <a:picLocks noChangeAspect="1"/>
            </p:cNvPicPr>
            <p:nvPr/>
          </p:nvPicPr>
          <p:blipFill>
            <a:blip r:embed="rId3" cstate="email"/>
            <a:srcRect l="12937" t="4463" r="16194"/>
            <a:stretch>
              <a:fillRect/>
            </a:stretch>
          </p:blipFill>
          <p:spPr>
            <a:xfrm>
              <a:off x="6432319" y="928048"/>
              <a:ext cx="5759683" cy="5186150"/>
            </a:xfrm>
            <a:custGeom>
              <a:avLst/>
              <a:gdLst>
                <a:gd name="connsiteX0" fmla="*/ 0 w 5759683"/>
                <a:gd name="connsiteY0" fmla="*/ 0 h 5186150"/>
                <a:gd name="connsiteX1" fmla="*/ 5759683 w 5759683"/>
                <a:gd name="connsiteY1" fmla="*/ 0 h 5186150"/>
                <a:gd name="connsiteX2" fmla="*/ 5759683 w 5759683"/>
                <a:gd name="connsiteY2" fmla="*/ 5186150 h 5186150"/>
                <a:gd name="connsiteX3" fmla="*/ 0 w 5759683"/>
                <a:gd name="connsiteY3" fmla="*/ 5186150 h 5186150"/>
              </a:gdLst>
              <a:ahLst/>
              <a:cxnLst>
                <a:cxn ang="0">
                  <a:pos x="connsiteX0" y="connsiteY0"/>
                </a:cxn>
                <a:cxn ang="0">
                  <a:pos x="connsiteX1" y="connsiteY1"/>
                </a:cxn>
                <a:cxn ang="0">
                  <a:pos x="connsiteX2" y="connsiteY2"/>
                </a:cxn>
                <a:cxn ang="0">
                  <a:pos x="connsiteX3" y="connsiteY3"/>
                </a:cxn>
              </a:cxnLst>
              <a:rect l="l" t="t" r="r" b="b"/>
              <a:pathLst>
                <a:path w="5759683" h="5186150">
                  <a:moveTo>
                    <a:pt x="0" y="0"/>
                  </a:moveTo>
                  <a:lnTo>
                    <a:pt x="5759683" y="0"/>
                  </a:lnTo>
                  <a:lnTo>
                    <a:pt x="5759683" y="5186150"/>
                  </a:lnTo>
                  <a:lnTo>
                    <a:pt x="0" y="5186150"/>
                  </a:lnTo>
                  <a:close/>
                </a:path>
              </a:pathLst>
            </a:custGeom>
          </p:spPr>
        </p:pic>
        <p:sp>
          <p:nvSpPr>
            <p:cNvPr id="12" name="矩形 11"/>
            <p:cNvSpPr/>
            <p:nvPr/>
          </p:nvSpPr>
          <p:spPr>
            <a:xfrm>
              <a:off x="4386456" y="928048"/>
              <a:ext cx="2463800" cy="51861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grpSp>
        <p:nvGrpSpPr>
          <p:cNvPr id="3" name="组合 2"/>
          <p:cNvGrpSpPr/>
          <p:nvPr/>
        </p:nvGrpSpPr>
        <p:grpSpPr>
          <a:xfrm>
            <a:off x="3451772" y="1488740"/>
            <a:ext cx="1524003" cy="1260152"/>
            <a:chOff x="4602356" y="1983960"/>
            <a:chExt cx="2032001" cy="1680200"/>
          </a:xfrm>
        </p:grpSpPr>
        <p:sp>
          <p:nvSpPr>
            <p:cNvPr id="15" name="矩形 14"/>
            <p:cNvSpPr/>
            <p:nvPr/>
          </p:nvSpPr>
          <p:spPr>
            <a:xfrm>
              <a:off x="4602356" y="3225587"/>
              <a:ext cx="2032001" cy="438573"/>
            </a:xfrm>
            <a:prstGeom prst="rect">
              <a:avLst/>
            </a:prstGeom>
            <a:noFill/>
          </p:spPr>
          <p:txBody>
            <a:bodyPr wrap="square" rtlCol="0">
              <a:spAutoFit/>
            </a:bodyPr>
            <a:lstStyle/>
            <a:p>
              <a:pPr algn="just">
                <a:lnSpc>
                  <a:spcPct val="130000"/>
                </a:lnSpc>
              </a:pPr>
              <a:endParaRPr lang="zh-CN" altLang="en-US" sz="1200" dirty="0">
                <a:solidFill>
                  <a:schemeClr val="bg1"/>
                </a:solidFill>
                <a:latin typeface="微软雅黑 Light" panose="020B0502040204020203" charset="-122"/>
                <a:ea typeface="微软雅黑 Light" panose="020B0502040204020203" charset="-122"/>
              </a:endParaRPr>
            </a:p>
          </p:txBody>
        </p:sp>
        <p:grpSp>
          <p:nvGrpSpPr>
            <p:cNvPr id="33" name="组合 32"/>
            <p:cNvGrpSpPr/>
            <p:nvPr/>
          </p:nvGrpSpPr>
          <p:grpSpPr>
            <a:xfrm>
              <a:off x="5205860" y="1983960"/>
              <a:ext cx="827265" cy="827265"/>
              <a:chOff x="3383915" y="2046545"/>
              <a:chExt cx="466088" cy="466088"/>
            </a:xfrm>
          </p:grpSpPr>
          <p:sp>
            <p:nvSpPr>
              <p:cNvPr id="34" name="Freeform 80"/>
              <p:cNvSpPr>
                <a:spLocks noEditPoints="1"/>
              </p:cNvSpPr>
              <p:nvPr/>
            </p:nvSpPr>
            <p:spPr bwMode="auto">
              <a:xfrm>
                <a:off x="3383915" y="2046545"/>
                <a:ext cx="466088" cy="466088"/>
              </a:xfrm>
              <a:custGeom>
                <a:avLst/>
                <a:gdLst>
                  <a:gd name="T0" fmla="*/ 130 w 261"/>
                  <a:gd name="T1" fmla="*/ 261 h 261"/>
                  <a:gd name="T2" fmla="*/ 0 w 261"/>
                  <a:gd name="T3" fmla="*/ 130 h 261"/>
                  <a:gd name="T4" fmla="*/ 130 w 261"/>
                  <a:gd name="T5" fmla="*/ 0 h 261"/>
                  <a:gd name="T6" fmla="*/ 261 w 261"/>
                  <a:gd name="T7" fmla="*/ 130 h 261"/>
                  <a:gd name="T8" fmla="*/ 130 w 261"/>
                  <a:gd name="T9" fmla="*/ 261 h 261"/>
                  <a:gd name="T10" fmla="*/ 130 w 261"/>
                  <a:gd name="T11" fmla="*/ 6 h 261"/>
                  <a:gd name="T12" fmla="*/ 6 w 261"/>
                  <a:gd name="T13" fmla="*/ 130 h 261"/>
                  <a:gd name="T14" fmla="*/ 130 w 261"/>
                  <a:gd name="T15" fmla="*/ 255 h 261"/>
                  <a:gd name="T16" fmla="*/ 255 w 261"/>
                  <a:gd name="T17" fmla="*/ 130 h 261"/>
                  <a:gd name="T18" fmla="*/ 130 w 261"/>
                  <a:gd name="T19" fmla="*/ 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0" y="261"/>
                    </a:moveTo>
                    <a:cubicBezTo>
                      <a:pt x="58" y="261"/>
                      <a:pt x="0" y="202"/>
                      <a:pt x="0" y="130"/>
                    </a:cubicBezTo>
                    <a:cubicBezTo>
                      <a:pt x="0" y="59"/>
                      <a:pt x="58" y="0"/>
                      <a:pt x="130" y="0"/>
                    </a:cubicBezTo>
                    <a:cubicBezTo>
                      <a:pt x="202" y="0"/>
                      <a:pt x="261" y="59"/>
                      <a:pt x="261" y="130"/>
                    </a:cubicBezTo>
                    <a:cubicBezTo>
                      <a:pt x="261" y="202"/>
                      <a:pt x="202" y="261"/>
                      <a:pt x="130" y="261"/>
                    </a:cubicBezTo>
                    <a:close/>
                    <a:moveTo>
                      <a:pt x="130" y="6"/>
                    </a:moveTo>
                    <a:cubicBezTo>
                      <a:pt x="62" y="6"/>
                      <a:pt x="6" y="62"/>
                      <a:pt x="6" y="130"/>
                    </a:cubicBezTo>
                    <a:cubicBezTo>
                      <a:pt x="6" y="199"/>
                      <a:pt x="62" y="255"/>
                      <a:pt x="130" y="255"/>
                    </a:cubicBezTo>
                    <a:cubicBezTo>
                      <a:pt x="199" y="255"/>
                      <a:pt x="255" y="199"/>
                      <a:pt x="255" y="130"/>
                    </a:cubicBezTo>
                    <a:cubicBezTo>
                      <a:pt x="255" y="62"/>
                      <a:pt x="199" y="6"/>
                      <a:pt x="130"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5" name="Freeform 81"/>
              <p:cNvSpPr>
                <a:spLocks noEditPoints="1"/>
              </p:cNvSpPr>
              <p:nvPr/>
            </p:nvSpPr>
            <p:spPr bwMode="auto">
              <a:xfrm>
                <a:off x="3538851" y="2163067"/>
                <a:ext cx="190789" cy="193350"/>
              </a:xfrm>
              <a:custGeom>
                <a:avLst/>
                <a:gdLst>
                  <a:gd name="T0" fmla="*/ 3 w 107"/>
                  <a:gd name="T1" fmla="*/ 108 h 108"/>
                  <a:gd name="T2" fmla="*/ 1 w 107"/>
                  <a:gd name="T3" fmla="*/ 107 h 108"/>
                  <a:gd name="T4" fmla="*/ 0 w 107"/>
                  <a:gd name="T5" fmla="*/ 104 h 108"/>
                  <a:gd name="T6" fmla="*/ 2 w 107"/>
                  <a:gd name="T7" fmla="*/ 79 h 108"/>
                  <a:gd name="T8" fmla="*/ 2 w 107"/>
                  <a:gd name="T9" fmla="*/ 77 h 108"/>
                  <a:gd name="T10" fmla="*/ 78 w 107"/>
                  <a:gd name="T11" fmla="*/ 1 h 108"/>
                  <a:gd name="T12" fmla="*/ 80 w 107"/>
                  <a:gd name="T13" fmla="*/ 0 h 108"/>
                  <a:gd name="T14" fmla="*/ 80 w 107"/>
                  <a:gd name="T15" fmla="*/ 0 h 108"/>
                  <a:gd name="T16" fmla="*/ 82 w 107"/>
                  <a:gd name="T17" fmla="*/ 1 h 108"/>
                  <a:gd name="T18" fmla="*/ 106 w 107"/>
                  <a:gd name="T19" fmla="*/ 25 h 108"/>
                  <a:gd name="T20" fmla="*/ 107 w 107"/>
                  <a:gd name="T21" fmla="*/ 27 h 108"/>
                  <a:gd name="T22" fmla="*/ 106 w 107"/>
                  <a:gd name="T23" fmla="*/ 29 h 108"/>
                  <a:gd name="T24" fmla="*/ 30 w 107"/>
                  <a:gd name="T25" fmla="*/ 105 h 108"/>
                  <a:gd name="T26" fmla="*/ 29 w 107"/>
                  <a:gd name="T27" fmla="*/ 106 h 108"/>
                  <a:gd name="T28" fmla="*/ 3 w 107"/>
                  <a:gd name="T29" fmla="*/ 108 h 108"/>
                  <a:gd name="T30" fmla="*/ 3 w 107"/>
                  <a:gd name="T31" fmla="*/ 108 h 108"/>
                  <a:gd name="T32" fmla="*/ 7 w 107"/>
                  <a:gd name="T33" fmla="*/ 80 h 108"/>
                  <a:gd name="T34" fmla="*/ 6 w 107"/>
                  <a:gd name="T35" fmla="*/ 102 h 108"/>
                  <a:gd name="T36" fmla="*/ 27 w 107"/>
                  <a:gd name="T37" fmla="*/ 100 h 108"/>
                  <a:gd name="T38" fmla="*/ 100 w 107"/>
                  <a:gd name="T39" fmla="*/ 27 h 108"/>
                  <a:gd name="T40" fmla="*/ 80 w 107"/>
                  <a:gd name="T41" fmla="*/ 7 h 108"/>
                  <a:gd name="T42" fmla="*/ 7 w 107"/>
                  <a:gd name="T43"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08">
                    <a:moveTo>
                      <a:pt x="3" y="108"/>
                    </a:moveTo>
                    <a:cubicBezTo>
                      <a:pt x="2" y="108"/>
                      <a:pt x="1" y="107"/>
                      <a:pt x="1" y="107"/>
                    </a:cubicBezTo>
                    <a:cubicBezTo>
                      <a:pt x="0" y="106"/>
                      <a:pt x="0" y="105"/>
                      <a:pt x="0" y="104"/>
                    </a:cubicBezTo>
                    <a:cubicBezTo>
                      <a:pt x="2" y="79"/>
                      <a:pt x="2" y="79"/>
                      <a:pt x="2" y="79"/>
                    </a:cubicBezTo>
                    <a:cubicBezTo>
                      <a:pt x="2" y="78"/>
                      <a:pt x="2" y="78"/>
                      <a:pt x="2" y="77"/>
                    </a:cubicBezTo>
                    <a:cubicBezTo>
                      <a:pt x="78" y="1"/>
                      <a:pt x="78" y="1"/>
                      <a:pt x="78" y="1"/>
                    </a:cubicBezTo>
                    <a:cubicBezTo>
                      <a:pt x="79" y="1"/>
                      <a:pt x="80" y="0"/>
                      <a:pt x="80" y="0"/>
                    </a:cubicBezTo>
                    <a:cubicBezTo>
                      <a:pt x="80" y="0"/>
                      <a:pt x="80" y="0"/>
                      <a:pt x="80" y="0"/>
                    </a:cubicBezTo>
                    <a:cubicBezTo>
                      <a:pt x="81" y="0"/>
                      <a:pt x="82" y="1"/>
                      <a:pt x="82" y="1"/>
                    </a:cubicBezTo>
                    <a:cubicBezTo>
                      <a:pt x="106" y="25"/>
                      <a:pt x="106" y="25"/>
                      <a:pt x="106" y="25"/>
                    </a:cubicBezTo>
                    <a:cubicBezTo>
                      <a:pt x="107" y="26"/>
                      <a:pt x="107" y="26"/>
                      <a:pt x="107" y="27"/>
                    </a:cubicBezTo>
                    <a:cubicBezTo>
                      <a:pt x="107" y="28"/>
                      <a:pt x="107" y="29"/>
                      <a:pt x="106" y="29"/>
                    </a:cubicBezTo>
                    <a:cubicBezTo>
                      <a:pt x="30" y="105"/>
                      <a:pt x="30" y="105"/>
                      <a:pt x="30" y="105"/>
                    </a:cubicBezTo>
                    <a:cubicBezTo>
                      <a:pt x="30" y="106"/>
                      <a:pt x="29" y="106"/>
                      <a:pt x="29" y="106"/>
                    </a:cubicBezTo>
                    <a:cubicBezTo>
                      <a:pt x="3" y="108"/>
                      <a:pt x="3" y="108"/>
                      <a:pt x="3" y="108"/>
                    </a:cubicBezTo>
                    <a:cubicBezTo>
                      <a:pt x="3" y="108"/>
                      <a:pt x="3" y="108"/>
                      <a:pt x="3" y="108"/>
                    </a:cubicBezTo>
                    <a:close/>
                    <a:moveTo>
                      <a:pt x="7" y="80"/>
                    </a:moveTo>
                    <a:cubicBezTo>
                      <a:pt x="6" y="102"/>
                      <a:pt x="6" y="102"/>
                      <a:pt x="6" y="102"/>
                    </a:cubicBezTo>
                    <a:cubicBezTo>
                      <a:pt x="27" y="100"/>
                      <a:pt x="27" y="100"/>
                      <a:pt x="27" y="100"/>
                    </a:cubicBezTo>
                    <a:cubicBezTo>
                      <a:pt x="100" y="27"/>
                      <a:pt x="100" y="27"/>
                      <a:pt x="100" y="27"/>
                    </a:cubicBezTo>
                    <a:cubicBezTo>
                      <a:pt x="80" y="7"/>
                      <a:pt x="80" y="7"/>
                      <a:pt x="80" y="7"/>
                    </a:cubicBezTo>
                    <a:cubicBezTo>
                      <a:pt x="7" y="80"/>
                      <a:pt x="7" y="80"/>
                      <a:pt x="7"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6" name="Freeform 82"/>
              <p:cNvSpPr/>
              <p:nvPr/>
            </p:nvSpPr>
            <p:spPr bwMode="auto">
              <a:xfrm>
                <a:off x="3656654" y="2188676"/>
                <a:ext cx="49938" cy="47377"/>
              </a:xfrm>
              <a:custGeom>
                <a:avLst/>
                <a:gdLst>
                  <a:gd name="T0" fmla="*/ 25 w 28"/>
                  <a:gd name="T1" fmla="*/ 27 h 27"/>
                  <a:gd name="T2" fmla="*/ 23 w 28"/>
                  <a:gd name="T3" fmla="*/ 26 h 27"/>
                  <a:gd name="T4" fmla="*/ 1 w 28"/>
                  <a:gd name="T5" fmla="*/ 5 h 27"/>
                  <a:gd name="T6" fmla="*/ 1 w 28"/>
                  <a:gd name="T7" fmla="*/ 1 h 27"/>
                  <a:gd name="T8" fmla="*/ 5 w 28"/>
                  <a:gd name="T9" fmla="*/ 1 h 27"/>
                  <a:gd name="T10" fmla="*/ 27 w 28"/>
                  <a:gd name="T11" fmla="*/ 22 h 27"/>
                  <a:gd name="T12" fmla="*/ 27 w 28"/>
                  <a:gd name="T13" fmla="*/ 26 h 27"/>
                  <a:gd name="T14" fmla="*/ 25 w 2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25" y="27"/>
                    </a:moveTo>
                    <a:cubicBezTo>
                      <a:pt x="24" y="27"/>
                      <a:pt x="23" y="27"/>
                      <a:pt x="23" y="26"/>
                    </a:cubicBezTo>
                    <a:cubicBezTo>
                      <a:pt x="1" y="5"/>
                      <a:pt x="1" y="5"/>
                      <a:pt x="1" y="5"/>
                    </a:cubicBezTo>
                    <a:cubicBezTo>
                      <a:pt x="0" y="4"/>
                      <a:pt x="0" y="2"/>
                      <a:pt x="1" y="1"/>
                    </a:cubicBezTo>
                    <a:cubicBezTo>
                      <a:pt x="2" y="0"/>
                      <a:pt x="4" y="0"/>
                      <a:pt x="5" y="1"/>
                    </a:cubicBezTo>
                    <a:cubicBezTo>
                      <a:pt x="27" y="22"/>
                      <a:pt x="27" y="22"/>
                      <a:pt x="27" y="22"/>
                    </a:cubicBezTo>
                    <a:cubicBezTo>
                      <a:pt x="28" y="23"/>
                      <a:pt x="28" y="25"/>
                      <a:pt x="27" y="26"/>
                    </a:cubicBezTo>
                    <a:cubicBezTo>
                      <a:pt x="26" y="27"/>
                      <a:pt x="26" y="27"/>
                      <a:pt x="25"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7" name="Freeform 83"/>
              <p:cNvSpPr/>
              <p:nvPr/>
            </p:nvSpPr>
            <p:spPr bwMode="auto">
              <a:xfrm>
                <a:off x="3541412" y="2321844"/>
                <a:ext cx="32012" cy="32012"/>
              </a:xfrm>
              <a:custGeom>
                <a:avLst/>
                <a:gdLst>
                  <a:gd name="T0" fmla="*/ 14 w 18"/>
                  <a:gd name="T1" fmla="*/ 18 h 18"/>
                  <a:gd name="T2" fmla="*/ 13 w 18"/>
                  <a:gd name="T3" fmla="*/ 17 h 18"/>
                  <a:gd name="T4" fmla="*/ 11 w 18"/>
                  <a:gd name="T5" fmla="*/ 14 h 18"/>
                  <a:gd name="T6" fmla="*/ 11 w 18"/>
                  <a:gd name="T7" fmla="*/ 14 h 18"/>
                  <a:gd name="T8" fmla="*/ 11 w 18"/>
                  <a:gd name="T9" fmla="*/ 13 h 18"/>
                  <a:gd name="T10" fmla="*/ 10 w 18"/>
                  <a:gd name="T11" fmla="*/ 8 h 18"/>
                  <a:gd name="T12" fmla="*/ 4 w 18"/>
                  <a:gd name="T13" fmla="*/ 6 h 18"/>
                  <a:gd name="T14" fmla="*/ 4 w 18"/>
                  <a:gd name="T15" fmla="*/ 6 h 18"/>
                  <a:gd name="T16" fmla="*/ 0 w 18"/>
                  <a:gd name="T17" fmla="*/ 4 h 18"/>
                  <a:gd name="T18" fmla="*/ 3 w 18"/>
                  <a:gd name="T19" fmla="*/ 0 h 18"/>
                  <a:gd name="T20" fmla="*/ 4 w 18"/>
                  <a:gd name="T21" fmla="*/ 0 h 18"/>
                  <a:gd name="T22" fmla="*/ 14 w 18"/>
                  <a:gd name="T23" fmla="*/ 4 h 18"/>
                  <a:gd name="T24" fmla="*/ 17 w 18"/>
                  <a:gd name="T25" fmla="*/ 14 h 18"/>
                  <a:gd name="T26" fmla="*/ 17 w 18"/>
                  <a:gd name="T27" fmla="*/ 15 h 18"/>
                  <a:gd name="T28" fmla="*/ 14 w 18"/>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8">
                    <a:moveTo>
                      <a:pt x="14" y="18"/>
                    </a:moveTo>
                    <a:cubicBezTo>
                      <a:pt x="14" y="18"/>
                      <a:pt x="14" y="18"/>
                      <a:pt x="13" y="17"/>
                    </a:cubicBezTo>
                    <a:cubicBezTo>
                      <a:pt x="12" y="17"/>
                      <a:pt x="11" y="16"/>
                      <a:pt x="11" y="14"/>
                    </a:cubicBezTo>
                    <a:cubicBezTo>
                      <a:pt x="11" y="14"/>
                      <a:pt x="11" y="14"/>
                      <a:pt x="11" y="14"/>
                    </a:cubicBezTo>
                    <a:cubicBezTo>
                      <a:pt x="11" y="14"/>
                      <a:pt x="11" y="13"/>
                      <a:pt x="11" y="13"/>
                    </a:cubicBezTo>
                    <a:cubicBezTo>
                      <a:pt x="12" y="11"/>
                      <a:pt x="11" y="9"/>
                      <a:pt x="10" y="8"/>
                    </a:cubicBezTo>
                    <a:cubicBezTo>
                      <a:pt x="8" y="6"/>
                      <a:pt x="6" y="6"/>
                      <a:pt x="4" y="6"/>
                    </a:cubicBezTo>
                    <a:cubicBezTo>
                      <a:pt x="4" y="6"/>
                      <a:pt x="4" y="6"/>
                      <a:pt x="4" y="6"/>
                    </a:cubicBezTo>
                    <a:cubicBezTo>
                      <a:pt x="2" y="6"/>
                      <a:pt x="0" y="5"/>
                      <a:pt x="0" y="4"/>
                    </a:cubicBezTo>
                    <a:cubicBezTo>
                      <a:pt x="0" y="2"/>
                      <a:pt x="1" y="1"/>
                      <a:pt x="3" y="0"/>
                    </a:cubicBezTo>
                    <a:cubicBezTo>
                      <a:pt x="3" y="0"/>
                      <a:pt x="3" y="0"/>
                      <a:pt x="4" y="0"/>
                    </a:cubicBezTo>
                    <a:cubicBezTo>
                      <a:pt x="8" y="0"/>
                      <a:pt x="11" y="1"/>
                      <a:pt x="14" y="4"/>
                    </a:cubicBezTo>
                    <a:cubicBezTo>
                      <a:pt x="16" y="6"/>
                      <a:pt x="18" y="10"/>
                      <a:pt x="17" y="14"/>
                    </a:cubicBezTo>
                    <a:cubicBezTo>
                      <a:pt x="17" y="14"/>
                      <a:pt x="17" y="15"/>
                      <a:pt x="17" y="15"/>
                    </a:cubicBezTo>
                    <a:cubicBezTo>
                      <a:pt x="17" y="17"/>
                      <a:pt x="15" y="18"/>
                      <a:pt x="14" y="1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9" name="Freeform 84"/>
              <p:cNvSpPr/>
              <p:nvPr/>
            </p:nvSpPr>
            <p:spPr bwMode="auto">
              <a:xfrm>
                <a:off x="3497877" y="2161787"/>
                <a:ext cx="235605" cy="236885"/>
              </a:xfrm>
              <a:custGeom>
                <a:avLst/>
                <a:gdLst>
                  <a:gd name="T0" fmla="*/ 130 w 132"/>
                  <a:gd name="T1" fmla="*/ 133 h 133"/>
                  <a:gd name="T2" fmla="*/ 3 w 132"/>
                  <a:gd name="T3" fmla="*/ 133 h 133"/>
                  <a:gd name="T4" fmla="*/ 0 w 132"/>
                  <a:gd name="T5" fmla="*/ 130 h 133"/>
                  <a:gd name="T6" fmla="*/ 0 w 132"/>
                  <a:gd name="T7" fmla="*/ 3 h 133"/>
                  <a:gd name="T8" fmla="*/ 3 w 132"/>
                  <a:gd name="T9" fmla="*/ 0 h 133"/>
                  <a:gd name="T10" fmla="*/ 66 w 132"/>
                  <a:gd name="T11" fmla="*/ 0 h 133"/>
                  <a:gd name="T12" fmla="*/ 69 w 132"/>
                  <a:gd name="T13" fmla="*/ 3 h 133"/>
                  <a:gd name="T14" fmla="*/ 66 w 132"/>
                  <a:gd name="T15" fmla="*/ 6 h 133"/>
                  <a:gd name="T16" fmla="*/ 6 w 132"/>
                  <a:gd name="T17" fmla="*/ 6 h 133"/>
                  <a:gd name="T18" fmla="*/ 6 w 132"/>
                  <a:gd name="T19" fmla="*/ 127 h 133"/>
                  <a:gd name="T20" fmla="*/ 127 w 132"/>
                  <a:gd name="T21" fmla="*/ 127 h 133"/>
                  <a:gd name="T22" fmla="*/ 127 w 132"/>
                  <a:gd name="T23" fmla="*/ 67 h 133"/>
                  <a:gd name="T24" fmla="*/ 130 w 132"/>
                  <a:gd name="T25" fmla="*/ 64 h 133"/>
                  <a:gd name="T26" fmla="*/ 132 w 132"/>
                  <a:gd name="T27" fmla="*/ 67 h 133"/>
                  <a:gd name="T28" fmla="*/ 132 w 132"/>
                  <a:gd name="T29" fmla="*/ 130 h 133"/>
                  <a:gd name="T30" fmla="*/ 130 w 132"/>
                  <a:gd name="T3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33">
                    <a:moveTo>
                      <a:pt x="130" y="133"/>
                    </a:moveTo>
                    <a:cubicBezTo>
                      <a:pt x="3" y="133"/>
                      <a:pt x="3" y="133"/>
                      <a:pt x="3" y="133"/>
                    </a:cubicBezTo>
                    <a:cubicBezTo>
                      <a:pt x="1" y="133"/>
                      <a:pt x="0" y="131"/>
                      <a:pt x="0" y="130"/>
                    </a:cubicBezTo>
                    <a:cubicBezTo>
                      <a:pt x="0" y="3"/>
                      <a:pt x="0" y="3"/>
                      <a:pt x="0" y="3"/>
                    </a:cubicBezTo>
                    <a:cubicBezTo>
                      <a:pt x="0" y="2"/>
                      <a:pt x="1" y="0"/>
                      <a:pt x="3" y="0"/>
                    </a:cubicBezTo>
                    <a:cubicBezTo>
                      <a:pt x="66" y="0"/>
                      <a:pt x="66" y="0"/>
                      <a:pt x="66" y="0"/>
                    </a:cubicBezTo>
                    <a:cubicBezTo>
                      <a:pt x="67" y="0"/>
                      <a:pt x="69" y="2"/>
                      <a:pt x="69" y="3"/>
                    </a:cubicBezTo>
                    <a:cubicBezTo>
                      <a:pt x="69" y="5"/>
                      <a:pt x="67" y="6"/>
                      <a:pt x="66" y="6"/>
                    </a:cubicBezTo>
                    <a:cubicBezTo>
                      <a:pt x="6" y="6"/>
                      <a:pt x="6" y="6"/>
                      <a:pt x="6" y="6"/>
                    </a:cubicBezTo>
                    <a:cubicBezTo>
                      <a:pt x="6" y="127"/>
                      <a:pt x="6" y="127"/>
                      <a:pt x="6" y="127"/>
                    </a:cubicBezTo>
                    <a:cubicBezTo>
                      <a:pt x="127" y="127"/>
                      <a:pt x="127" y="127"/>
                      <a:pt x="127" y="127"/>
                    </a:cubicBezTo>
                    <a:cubicBezTo>
                      <a:pt x="127" y="67"/>
                      <a:pt x="127" y="67"/>
                      <a:pt x="127" y="67"/>
                    </a:cubicBezTo>
                    <a:cubicBezTo>
                      <a:pt x="127" y="65"/>
                      <a:pt x="128" y="64"/>
                      <a:pt x="130" y="64"/>
                    </a:cubicBezTo>
                    <a:cubicBezTo>
                      <a:pt x="131" y="64"/>
                      <a:pt x="132" y="65"/>
                      <a:pt x="132" y="67"/>
                    </a:cubicBezTo>
                    <a:cubicBezTo>
                      <a:pt x="132" y="130"/>
                      <a:pt x="132" y="130"/>
                      <a:pt x="132" y="130"/>
                    </a:cubicBezTo>
                    <a:cubicBezTo>
                      <a:pt x="132" y="131"/>
                      <a:pt x="131" y="133"/>
                      <a:pt x="130" y="13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grpSp>
      </p:grpSp>
      <p:sp>
        <p:nvSpPr>
          <p:cNvPr id="20" name="Text Placeholder 3"/>
          <p:cNvSpPr txBox="1"/>
          <p:nvPr/>
        </p:nvSpPr>
        <p:spPr>
          <a:xfrm>
            <a:off x="839302" y="1144316"/>
            <a:ext cx="1761490" cy="1996440"/>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12450">
                <a:solidFill>
                  <a:schemeClr val="bg1"/>
                </a:solidFill>
                <a:latin typeface="微软雅黑 Light" panose="020B0502040204020203" charset="-122"/>
                <a:ea typeface="微软雅黑 Light" panose="020B0502040204020203" charset="-122"/>
                <a:cs typeface="Arial" panose="020B0604020202020204" pitchFamily="34" charset="0"/>
              </a:rPr>
              <a:t>02</a:t>
            </a:r>
            <a:endParaRPr kumimoji="0" lang="en-US" sz="12450" b="1"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Arial" panose="020B0604020202020204" pitchFamily="34" charset="0"/>
            </a:endParaRPr>
          </a:p>
        </p:txBody>
      </p:sp>
      <p:grpSp>
        <p:nvGrpSpPr>
          <p:cNvPr id="21" name="组合 20"/>
          <p:cNvGrpSpPr/>
          <p:nvPr/>
        </p:nvGrpSpPr>
        <p:grpSpPr>
          <a:xfrm>
            <a:off x="1031177" y="3026737"/>
            <a:ext cx="1849775" cy="1004067"/>
            <a:chOff x="1645610" y="3082489"/>
            <a:chExt cx="2466363" cy="1338755"/>
          </a:xfrm>
        </p:grpSpPr>
        <p:sp>
          <p:nvSpPr>
            <p:cNvPr id="22" name="文本框 21"/>
            <p:cNvSpPr txBox="1"/>
            <p:nvPr/>
          </p:nvSpPr>
          <p:spPr>
            <a:xfrm>
              <a:off x="1782875" y="3468666"/>
              <a:ext cx="2329098" cy="584775"/>
            </a:xfrm>
            <a:prstGeom prst="rect">
              <a:avLst/>
            </a:prstGeom>
            <a:noFill/>
          </p:spPr>
          <p:txBody>
            <a:bodyPr wrap="square" rtlCol="0">
              <a:spAutoFit/>
            </a:bodyPr>
            <a:lstStyle/>
            <a:p>
              <a:pPr lvl="0" defTabSz="914400" eaLnBrk="1" fontAlgn="base" hangingPunct="1">
                <a:buFont typeface="Arial" panose="020B0604020202020204" pitchFamily="34" charset="0"/>
                <a:buNone/>
              </a:pPr>
              <a:r>
                <a:rPr lang="zh-CN" altLang="en-US" sz="2250" dirty="0">
                  <a:ln>
                    <a:noFill/>
                  </a:ln>
                  <a:solidFill>
                    <a:schemeClr val="bg1"/>
                  </a:solidFill>
                  <a:effectLst/>
                  <a:uLnTx/>
                  <a:uFillTx/>
                  <a:latin typeface="微软雅黑" panose="020B0503020204020204" pitchFamily="34" charset="-122"/>
                  <a:ea typeface="微软雅黑" panose="020B0503020204020204" pitchFamily="34" charset="-122"/>
                  <a:sym typeface="+mn-ea"/>
                </a:rPr>
                <a:t>行业分析</a:t>
              </a:r>
            </a:p>
          </p:txBody>
        </p:sp>
        <p:sp>
          <p:nvSpPr>
            <p:cNvPr id="24" name="矩形 23"/>
            <p:cNvSpPr/>
            <p:nvPr/>
          </p:nvSpPr>
          <p:spPr>
            <a:xfrm>
              <a:off x="1645610" y="3082489"/>
              <a:ext cx="60959" cy="1338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Light" panose="020B0502040204020203" charset="-122"/>
                <a:ea typeface="微软雅黑 Light" panose="020B0502040204020203" charset="-122"/>
              </a:endParaRPr>
            </a:p>
          </p:txBody>
        </p:sp>
      </p:grpSp>
      <p:grpSp>
        <p:nvGrpSpPr>
          <p:cNvPr id="26" name="组合 25"/>
          <p:cNvGrpSpPr/>
          <p:nvPr/>
        </p:nvGrpSpPr>
        <p:grpSpPr>
          <a:xfrm>
            <a:off x="-10236" y="529314"/>
            <a:ext cx="3017072" cy="61913"/>
            <a:chOff x="0" y="1850313"/>
            <a:chExt cx="4022756" cy="82550"/>
          </a:xfrm>
        </p:grpSpPr>
        <p:cxnSp>
          <p:nvCxnSpPr>
            <p:cNvPr id="27" name="直接连接符 26"/>
            <p:cNvCxnSpPr/>
            <p:nvPr/>
          </p:nvCxnSpPr>
          <p:spPr>
            <a:xfrm>
              <a:off x="0" y="1891588"/>
              <a:ext cx="39823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940206" y="1850313"/>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sp>
        <p:nvSpPr>
          <p:cNvPr id="25" name="文本框 59"/>
          <p:cNvSpPr txBox="1"/>
          <p:nvPr/>
        </p:nvSpPr>
        <p:spPr>
          <a:xfrm>
            <a:off x="1388905" y="219726"/>
            <a:ext cx="1321435" cy="320675"/>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r"/>
            <a:r>
              <a:rPr lang="en-US" altLang="zh-CN" sz="2000" dirty="0">
                <a:solidFill>
                  <a:schemeClr val="bg1"/>
                </a:solidFill>
                <a:latin typeface="微软雅黑 Light" panose="020B0502040204020203" charset="-122"/>
                <a:ea typeface="微软雅黑 Light" panose="020B0502040204020203" charset="-122"/>
                <a:cs typeface="Arial" panose="020B0604020202020204" pitchFamily="34" charset="0"/>
              </a:rPr>
              <a:t>CONTENTS</a:t>
            </a:r>
          </a:p>
        </p:txBody>
      </p:sp>
      <p:sp>
        <p:nvSpPr>
          <p:cNvPr id="32" name="矩形 31"/>
          <p:cNvSpPr/>
          <p:nvPr/>
        </p:nvSpPr>
        <p:spPr>
          <a:xfrm>
            <a:off x="3390900" y="2455668"/>
            <a:ext cx="1703003" cy="964816"/>
          </a:xfrm>
          <a:prstGeom prst="rect">
            <a:avLst/>
          </a:prstGeom>
          <a:noFill/>
        </p:spPr>
        <p:txBody>
          <a:bodyPr wrap="square" rtlCol="0">
            <a:spAutoFit/>
          </a:bodyPr>
          <a:lstStyle/>
          <a:p>
            <a:pPr algn="just">
              <a:lnSpc>
                <a:spcPct val="130000"/>
              </a:lnSpc>
            </a:pPr>
            <a:r>
              <a:rPr lang="zh-CN" altLang="en-US" sz="1500" b="1" dirty="0">
                <a:solidFill>
                  <a:schemeClr val="bg1"/>
                </a:solidFill>
                <a:latin typeface="微软雅黑 Light" panose="020B0502040204020203" charset="-122"/>
                <a:ea typeface="微软雅黑 Light" panose="020B0502040204020203" charset="-122"/>
                <a:sym typeface="+mn-ea"/>
              </a:rPr>
              <a:t>无纺布：</a:t>
            </a:r>
            <a:endParaRPr lang="en-US" altLang="zh-CN" sz="1500" b="1" dirty="0">
              <a:solidFill>
                <a:schemeClr val="bg1"/>
              </a:solidFill>
              <a:latin typeface="微软雅黑 Light" panose="020B0502040204020203" charset="-122"/>
              <a:ea typeface="微软雅黑 Light" panose="020B0502040204020203" charset="-122"/>
              <a:sym typeface="+mn-ea"/>
            </a:endParaRPr>
          </a:p>
          <a:p>
            <a:pPr algn="just">
              <a:lnSpc>
                <a:spcPct val="130000"/>
              </a:lnSpc>
            </a:pPr>
            <a:r>
              <a:rPr lang="en-US" altLang="zh-CN" sz="1500" b="1" dirty="0">
                <a:solidFill>
                  <a:schemeClr val="bg1"/>
                </a:solidFill>
                <a:latin typeface="微软雅黑 Light" panose="020B0502040204020203" charset="-122"/>
                <a:ea typeface="微软雅黑 Light" panose="020B0502040204020203" charset="-122"/>
                <a:sym typeface="+mn-ea"/>
              </a:rPr>
              <a:t>21</a:t>
            </a:r>
            <a:r>
              <a:rPr lang="zh-CN" altLang="en-US" sz="1500" b="1" dirty="0">
                <a:solidFill>
                  <a:schemeClr val="bg1"/>
                </a:solidFill>
                <a:latin typeface="微软雅黑 Light" panose="020B0502040204020203" charset="-122"/>
                <a:ea typeface="微软雅黑 Light" panose="020B0502040204020203" charset="-122"/>
                <a:sym typeface="+mn-ea"/>
              </a:rPr>
              <a:t>世纪的高新技术产业和朝阳行业</a:t>
            </a:r>
          </a:p>
        </p:txBody>
      </p:sp>
    </p:spTree>
    <p:extLst>
      <p:ext uri="{BB962C8B-B14F-4D97-AF65-F5344CB8AC3E}">
        <p14:creationId xmlns:p14="http://schemas.microsoft.com/office/powerpoint/2010/main" xmlns="" val="2580275879"/>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5C456B0F-5C89-4103-A515-9E4AF3DB0F34}"/>
              </a:ext>
            </a:extLst>
          </p:cNvPr>
          <p:cNvSpPr txBox="1"/>
          <p:nvPr/>
        </p:nvSpPr>
        <p:spPr>
          <a:xfrm>
            <a:off x="1616553" y="246639"/>
            <a:ext cx="923331"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行业分析</a:t>
            </a:r>
          </a:p>
        </p:txBody>
      </p:sp>
      <p:grpSp>
        <p:nvGrpSpPr>
          <p:cNvPr id="3" name="组合 20">
            <a:extLst>
              <a:ext uri="{FF2B5EF4-FFF2-40B4-BE49-F238E27FC236}">
                <a16:creationId xmlns:a16="http://schemas.microsoft.com/office/drawing/2014/main" xmlns="" id="{DE98FCC5-AD72-43BD-84E1-AF8A4B460C67}"/>
              </a:ext>
            </a:extLst>
          </p:cNvPr>
          <p:cNvGrpSpPr/>
          <p:nvPr/>
        </p:nvGrpSpPr>
        <p:grpSpPr>
          <a:xfrm>
            <a:off x="-10236" y="529314"/>
            <a:ext cx="3017072" cy="61913"/>
            <a:chOff x="0" y="1850313"/>
            <a:chExt cx="4022756" cy="82550"/>
          </a:xfrm>
          <a:solidFill>
            <a:schemeClr val="bg1"/>
          </a:solidFill>
        </p:grpSpPr>
        <p:cxnSp>
          <p:nvCxnSpPr>
            <p:cNvPr id="4" name="直接连接符 3">
              <a:extLst>
                <a:ext uri="{FF2B5EF4-FFF2-40B4-BE49-F238E27FC236}">
                  <a16:creationId xmlns:a16="http://schemas.microsoft.com/office/drawing/2014/main" xmlns="" id="{1BFB83DE-54F2-4583-BE1A-0D1666587BEF}"/>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a:extLst>
                <a:ext uri="{FF2B5EF4-FFF2-40B4-BE49-F238E27FC236}">
                  <a16:creationId xmlns:a16="http://schemas.microsoft.com/office/drawing/2014/main" xmlns="" id="{0AFBD055-8AA6-47EB-9FF2-FEEBB049CF0A}"/>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sp>
        <p:nvSpPr>
          <p:cNvPr id="6" name="矩形 5">
            <a:extLst>
              <a:ext uri="{FF2B5EF4-FFF2-40B4-BE49-F238E27FC236}">
                <a16:creationId xmlns:a16="http://schemas.microsoft.com/office/drawing/2014/main" xmlns="" id="{5EF300EF-4CEC-4673-A211-5A80437216EE}"/>
              </a:ext>
            </a:extLst>
          </p:cNvPr>
          <p:cNvSpPr/>
          <p:nvPr/>
        </p:nvSpPr>
        <p:spPr>
          <a:xfrm>
            <a:off x="1095292" y="1006958"/>
            <a:ext cx="6953415" cy="923330"/>
          </a:xfrm>
          <a:prstGeom prst="rect">
            <a:avLst/>
          </a:prstGeom>
        </p:spPr>
        <p:txBody>
          <a:bodyPr wrap="square">
            <a:spAutoFit/>
          </a:bodyPr>
          <a:lstStyle/>
          <a:p>
            <a:pPr marL="342900" indent="-342900">
              <a:buFont typeface="Arial" panose="020B0604020202020204" pitchFamily="34" charset="0"/>
              <a:buChar char="•"/>
            </a:pPr>
            <a:r>
              <a:rPr lang="zh-CN" altLang="en-US" dirty="0">
                <a:solidFill>
                  <a:schemeClr val="bg1"/>
                </a:solidFill>
              </a:rPr>
              <a:t>非织造材料，亦称无纺布，它是一种不需要纺纱织布而形成的织物，只是将纺织短纤维或者长丝进行定向或随机排列，形成纤网结构，然后采用机械、热粘或化学等方法加固而成；</a:t>
            </a:r>
            <a:endParaRPr lang="en-US" altLang="zh-CN" dirty="0">
              <a:solidFill>
                <a:schemeClr val="bg1"/>
              </a:solidFill>
            </a:endParaRPr>
          </a:p>
        </p:txBody>
      </p:sp>
      <p:grpSp>
        <p:nvGrpSpPr>
          <p:cNvPr id="7" name="Group 4">
            <a:extLst>
              <a:ext uri="{FF2B5EF4-FFF2-40B4-BE49-F238E27FC236}">
                <a16:creationId xmlns:a16="http://schemas.microsoft.com/office/drawing/2014/main" xmlns="" id="{9BE5C8E8-BD20-4C05-8872-4CCA37711057}"/>
              </a:ext>
            </a:extLst>
          </p:cNvPr>
          <p:cNvGrpSpPr>
            <a:grpSpLocks/>
          </p:cNvGrpSpPr>
          <p:nvPr/>
        </p:nvGrpSpPr>
        <p:grpSpPr bwMode="auto">
          <a:xfrm>
            <a:off x="1380376" y="2062732"/>
            <a:ext cx="3072352" cy="2785569"/>
            <a:chOff x="528" y="720"/>
            <a:chExt cx="4884" cy="3332"/>
          </a:xfrm>
        </p:grpSpPr>
        <p:pic>
          <p:nvPicPr>
            <p:cNvPr id="8" name="Picture 5">
              <a:extLst>
                <a:ext uri="{FF2B5EF4-FFF2-40B4-BE49-F238E27FC236}">
                  <a16:creationId xmlns:a16="http://schemas.microsoft.com/office/drawing/2014/main" xmlns="" id="{44307850-1614-4DC6-BEF4-F5A7A05C8F8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68" y="720"/>
              <a:ext cx="2244" cy="2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6" descr="75,36">
              <a:extLst>
                <a:ext uri="{FF2B5EF4-FFF2-40B4-BE49-F238E27FC236}">
                  <a16:creationId xmlns:a16="http://schemas.microsoft.com/office/drawing/2014/main" xmlns="" id="{306F5420-50A8-479C-BDC7-F5A1192337F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6" y="1968"/>
              <a:ext cx="2448" cy="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
              <a:extLst>
                <a:ext uri="{FF2B5EF4-FFF2-40B4-BE49-F238E27FC236}">
                  <a16:creationId xmlns:a16="http://schemas.microsoft.com/office/drawing/2014/main" xmlns="" id="{096DE630-FC7E-48B4-95E1-6395541D90F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8" y="720"/>
              <a:ext cx="2435" cy="1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Box 8">
              <a:extLst>
                <a:ext uri="{FF2B5EF4-FFF2-40B4-BE49-F238E27FC236}">
                  <a16:creationId xmlns:a16="http://schemas.microsoft.com/office/drawing/2014/main" xmlns="" id="{4B50EF37-8428-40B0-B593-C9B7EB72DA1A}"/>
                </a:ext>
              </a:extLst>
            </p:cNvPr>
            <p:cNvSpPr txBox="1">
              <a:spLocks noChangeArrowheads="1"/>
            </p:cNvSpPr>
            <p:nvPr/>
          </p:nvSpPr>
          <p:spPr bwMode="auto">
            <a:xfrm>
              <a:off x="815" y="3647"/>
              <a:ext cx="2209" cy="4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Arial" pitchFamily="34" charset="0"/>
                  <a:ea typeface="宋体" pitchFamily="2" charset="-122"/>
                </a:defRPr>
              </a:lvl9pPr>
            </a:lstStyle>
            <a:p>
              <a:pPr algn="ctr">
                <a:spcBef>
                  <a:spcPct val="50000"/>
                </a:spcBef>
              </a:pPr>
              <a:r>
                <a:rPr lang="zh-CN" altLang="en-US" sz="1600" b="1" dirty="0">
                  <a:solidFill>
                    <a:schemeClr val="bg1"/>
                  </a:solidFill>
                  <a:latin typeface="Calibri" panose="020F0502020204030204" pitchFamily="34" charset="0"/>
                  <a:ea typeface="+mn-ea"/>
                </a:rPr>
                <a:t>常规织物</a:t>
              </a:r>
            </a:p>
          </p:txBody>
        </p:sp>
        <p:sp>
          <p:nvSpPr>
            <p:cNvPr id="12" name="Text Box 9">
              <a:extLst>
                <a:ext uri="{FF2B5EF4-FFF2-40B4-BE49-F238E27FC236}">
                  <a16:creationId xmlns:a16="http://schemas.microsoft.com/office/drawing/2014/main" xmlns="" id="{AD3B8CAD-B7E3-41BE-9B85-578B21B57E9C}"/>
                </a:ext>
              </a:extLst>
            </p:cNvPr>
            <p:cNvSpPr txBox="1">
              <a:spLocks noChangeArrowheads="1"/>
            </p:cNvSpPr>
            <p:nvPr/>
          </p:nvSpPr>
          <p:spPr bwMode="auto">
            <a:xfrm>
              <a:off x="3506" y="3646"/>
              <a:ext cx="1774" cy="4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a:solidFill>
                    <a:schemeClr val="tx1"/>
                  </a:solidFill>
                  <a:latin typeface="Arial" pitchFamily="34" charset="0"/>
                  <a:ea typeface="宋体" pitchFamily="2" charset="-122"/>
                </a:defRPr>
              </a:lvl9pPr>
            </a:lstStyle>
            <a:p>
              <a:pPr algn="ctr">
                <a:spcBef>
                  <a:spcPct val="50000"/>
                </a:spcBef>
              </a:pPr>
              <a:r>
                <a:rPr lang="zh-CN" altLang="en-US" sz="1600" b="1" dirty="0">
                  <a:solidFill>
                    <a:schemeClr val="bg1"/>
                  </a:solidFill>
                  <a:latin typeface="Calibri" panose="020F0502020204030204" pitchFamily="34" charset="0"/>
                  <a:ea typeface="+mn-ea"/>
                </a:rPr>
                <a:t>无纺布</a:t>
              </a:r>
            </a:p>
          </p:txBody>
        </p:sp>
      </p:grpSp>
      <p:pic>
        <p:nvPicPr>
          <p:cNvPr id="16" name="Picture 2">
            <a:extLst>
              <a:ext uri="{FF2B5EF4-FFF2-40B4-BE49-F238E27FC236}">
                <a16:creationId xmlns:a16="http://schemas.microsoft.com/office/drawing/2014/main" xmlns="" id="{28DC056B-9BD5-4B89-A2A3-C0317193398E}"/>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91632" y="2062732"/>
            <a:ext cx="3153527" cy="241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文本框 16">
            <a:extLst>
              <a:ext uri="{FF2B5EF4-FFF2-40B4-BE49-F238E27FC236}">
                <a16:creationId xmlns:a16="http://schemas.microsoft.com/office/drawing/2014/main" xmlns="" id="{93FCDAE8-8475-49F8-A228-97426E0EF60B}"/>
              </a:ext>
            </a:extLst>
          </p:cNvPr>
          <p:cNvSpPr txBox="1"/>
          <p:nvPr/>
        </p:nvSpPr>
        <p:spPr>
          <a:xfrm>
            <a:off x="5330989" y="4516393"/>
            <a:ext cx="2274073" cy="338554"/>
          </a:xfrm>
          <a:prstGeom prst="rect">
            <a:avLst/>
          </a:prstGeom>
          <a:noFill/>
        </p:spPr>
        <p:txBody>
          <a:bodyPr wrap="square" rtlCol="0">
            <a:spAutoFit/>
          </a:bodyPr>
          <a:lstStyle/>
          <a:p>
            <a:r>
              <a:rPr lang="zh-CN" altLang="en-US" sz="1600" b="1" dirty="0">
                <a:solidFill>
                  <a:schemeClr val="bg1"/>
                </a:solidFill>
              </a:rPr>
              <a:t>纺熔无纺布微观结构图</a:t>
            </a:r>
          </a:p>
        </p:txBody>
      </p:sp>
    </p:spTree>
    <p:extLst>
      <p:ext uri="{BB962C8B-B14F-4D97-AF65-F5344CB8AC3E}">
        <p14:creationId xmlns:p14="http://schemas.microsoft.com/office/powerpoint/2010/main" xmlns="" val="3089404471"/>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092F2D74-A6B6-48F7-BF7D-FDD5EBE9BA7A}"/>
              </a:ext>
            </a:extLst>
          </p:cNvPr>
          <p:cNvSpPr txBox="1"/>
          <p:nvPr/>
        </p:nvSpPr>
        <p:spPr>
          <a:xfrm>
            <a:off x="1616553" y="246639"/>
            <a:ext cx="923331"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行业分析</a:t>
            </a:r>
          </a:p>
        </p:txBody>
      </p:sp>
      <p:grpSp>
        <p:nvGrpSpPr>
          <p:cNvPr id="3" name="组合 20">
            <a:extLst>
              <a:ext uri="{FF2B5EF4-FFF2-40B4-BE49-F238E27FC236}">
                <a16:creationId xmlns:a16="http://schemas.microsoft.com/office/drawing/2014/main" xmlns="" id="{BE01C9A5-C1D5-4D5F-BBDD-1B14ED0A8922}"/>
              </a:ext>
            </a:extLst>
          </p:cNvPr>
          <p:cNvGrpSpPr/>
          <p:nvPr/>
        </p:nvGrpSpPr>
        <p:grpSpPr>
          <a:xfrm>
            <a:off x="-10236" y="529314"/>
            <a:ext cx="3017072" cy="61913"/>
            <a:chOff x="0" y="1850313"/>
            <a:chExt cx="4022756" cy="82550"/>
          </a:xfrm>
          <a:solidFill>
            <a:schemeClr val="bg1"/>
          </a:solidFill>
        </p:grpSpPr>
        <p:cxnSp>
          <p:nvCxnSpPr>
            <p:cNvPr id="4" name="直接连接符 3">
              <a:extLst>
                <a:ext uri="{FF2B5EF4-FFF2-40B4-BE49-F238E27FC236}">
                  <a16:creationId xmlns:a16="http://schemas.microsoft.com/office/drawing/2014/main" xmlns="" id="{0C52533F-4557-4754-8F02-AC87A30446F5}"/>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a:extLst>
                <a:ext uri="{FF2B5EF4-FFF2-40B4-BE49-F238E27FC236}">
                  <a16:creationId xmlns:a16="http://schemas.microsoft.com/office/drawing/2014/main" xmlns="" id="{9A3C1833-AF27-4C78-A3C5-288F0DB6A61D}"/>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sp>
        <p:nvSpPr>
          <p:cNvPr id="7" name="矩形 6">
            <a:extLst>
              <a:ext uri="{FF2B5EF4-FFF2-40B4-BE49-F238E27FC236}">
                <a16:creationId xmlns:a16="http://schemas.microsoft.com/office/drawing/2014/main" xmlns="" id="{0D3F23E8-C98D-4E9E-BADD-0D08317A9111}"/>
              </a:ext>
            </a:extLst>
          </p:cNvPr>
          <p:cNvSpPr/>
          <p:nvPr/>
        </p:nvSpPr>
        <p:spPr>
          <a:xfrm>
            <a:off x="1131073" y="1140589"/>
            <a:ext cx="7292340" cy="2862322"/>
          </a:xfrm>
          <a:prstGeom prst="rect">
            <a:avLst/>
          </a:prstGeom>
        </p:spPr>
        <p:txBody>
          <a:bodyPr wrap="square">
            <a:spAutoFit/>
          </a:bodyPr>
          <a:lstStyle/>
          <a:p>
            <a:pPr marL="342900" indent="-342900">
              <a:buFont typeface="Arial" panose="020B0604020202020204" pitchFamily="34" charset="0"/>
              <a:buChar char="•"/>
            </a:pPr>
            <a:r>
              <a:rPr lang="zh-CN" altLang="en-US" sz="2000" dirty="0">
                <a:solidFill>
                  <a:schemeClr val="bg1"/>
                </a:solidFill>
              </a:rPr>
              <a:t>无纺布因其工艺流程短、生产效率高、柔软、质轻、透气、环保等特性，广泛应用在医疗卫生、个人护理、擦拭清洁、过滤材料、汽车内饰、农业、建筑等领域；</a:t>
            </a:r>
            <a:endParaRPr lang="en-US" altLang="zh-CN" sz="2000" dirty="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en-US" altLang="zh-CN" sz="2000" dirty="0">
                <a:solidFill>
                  <a:schemeClr val="bg1"/>
                </a:solidFill>
              </a:rPr>
              <a:t>2015</a:t>
            </a:r>
            <a:r>
              <a:rPr lang="zh-CN" altLang="en-US" sz="2000" dirty="0">
                <a:solidFill>
                  <a:schemeClr val="bg1"/>
                </a:solidFill>
              </a:rPr>
              <a:t>年全球无纺布市场规模</a:t>
            </a:r>
            <a:r>
              <a:rPr lang="en-US" altLang="zh-CN" sz="2000" dirty="0">
                <a:solidFill>
                  <a:schemeClr val="bg1"/>
                </a:solidFill>
              </a:rPr>
              <a:t>374</a:t>
            </a:r>
            <a:r>
              <a:rPr lang="zh-CN" altLang="en-US" sz="2000" dirty="0">
                <a:solidFill>
                  <a:schemeClr val="bg1"/>
                </a:solidFill>
              </a:rPr>
              <a:t>亿美元，到</a:t>
            </a:r>
            <a:r>
              <a:rPr lang="en-US" altLang="zh-CN" sz="2000" dirty="0">
                <a:solidFill>
                  <a:schemeClr val="bg1"/>
                </a:solidFill>
              </a:rPr>
              <a:t>2020</a:t>
            </a:r>
            <a:r>
              <a:rPr lang="zh-CN" altLang="en-US" sz="2000" dirty="0">
                <a:solidFill>
                  <a:schemeClr val="bg1"/>
                </a:solidFill>
              </a:rPr>
              <a:t>年预计将达</a:t>
            </a:r>
            <a:r>
              <a:rPr lang="en-US" altLang="zh-CN" sz="2000" dirty="0">
                <a:solidFill>
                  <a:schemeClr val="bg1"/>
                </a:solidFill>
              </a:rPr>
              <a:t>508</a:t>
            </a:r>
            <a:r>
              <a:rPr lang="zh-CN" altLang="en-US" sz="2000" dirty="0">
                <a:solidFill>
                  <a:schemeClr val="bg1"/>
                </a:solidFill>
              </a:rPr>
              <a:t>亿美元，年均复合增速</a:t>
            </a:r>
            <a:r>
              <a:rPr lang="en-US" altLang="zh-CN" sz="2000" dirty="0">
                <a:solidFill>
                  <a:schemeClr val="bg1"/>
                </a:solidFill>
              </a:rPr>
              <a:t>6.3%</a:t>
            </a:r>
            <a:r>
              <a:rPr lang="zh-CN" altLang="en-US" sz="2000" dirty="0">
                <a:solidFill>
                  <a:schemeClr val="bg1"/>
                </a:solidFill>
              </a:rPr>
              <a:t>；</a:t>
            </a:r>
            <a:endParaRPr lang="en-US" altLang="zh-CN" sz="2000" dirty="0">
              <a:solidFill>
                <a:schemeClr val="bg1"/>
              </a:solidFill>
            </a:endParaRPr>
          </a:p>
          <a:p>
            <a:pPr marL="342900" indent="-342900">
              <a:buFont typeface="Arial" panose="020B0604020202020204" pitchFamily="34" charset="0"/>
              <a:buChar char="•"/>
            </a:pPr>
            <a:endParaRPr lang="en-US" altLang="zh-CN" sz="2000" dirty="0">
              <a:solidFill>
                <a:schemeClr val="bg1"/>
              </a:solidFill>
            </a:endParaRPr>
          </a:p>
          <a:p>
            <a:pPr marL="342900" indent="-342900">
              <a:buFont typeface="Arial" panose="020B0604020202020204" pitchFamily="34" charset="0"/>
              <a:buChar char="•"/>
            </a:pPr>
            <a:r>
              <a:rPr lang="en-US" altLang="zh-CN" sz="2000" dirty="0">
                <a:solidFill>
                  <a:schemeClr val="bg1"/>
                </a:solidFill>
              </a:rPr>
              <a:t>2016</a:t>
            </a:r>
            <a:r>
              <a:rPr lang="zh-CN" altLang="en-US" sz="2000" dirty="0">
                <a:solidFill>
                  <a:schemeClr val="bg1"/>
                </a:solidFill>
              </a:rPr>
              <a:t>年中国无纺布产量达到</a:t>
            </a:r>
            <a:r>
              <a:rPr lang="en-US" altLang="zh-CN" sz="2000" dirty="0">
                <a:solidFill>
                  <a:schemeClr val="bg1"/>
                </a:solidFill>
              </a:rPr>
              <a:t>535.4</a:t>
            </a:r>
            <a:r>
              <a:rPr lang="zh-CN" altLang="en-US" sz="2000" dirty="0">
                <a:solidFill>
                  <a:schemeClr val="bg1"/>
                </a:solidFill>
              </a:rPr>
              <a:t>万吨，占到全球产量的</a:t>
            </a:r>
            <a:r>
              <a:rPr lang="en-US" altLang="zh-CN" sz="2000" dirty="0">
                <a:solidFill>
                  <a:schemeClr val="bg1"/>
                </a:solidFill>
              </a:rPr>
              <a:t>40%</a:t>
            </a:r>
            <a:r>
              <a:rPr lang="zh-CN" altLang="en-US" sz="2000" dirty="0">
                <a:solidFill>
                  <a:schemeClr val="bg1"/>
                </a:solidFill>
              </a:rPr>
              <a:t>以上，是世界上最大的无纺布生产国；</a:t>
            </a:r>
          </a:p>
        </p:txBody>
      </p:sp>
    </p:spTree>
    <p:extLst>
      <p:ext uri="{BB962C8B-B14F-4D97-AF65-F5344CB8AC3E}">
        <p14:creationId xmlns:p14="http://schemas.microsoft.com/office/powerpoint/2010/main" xmlns="" val="2252872922"/>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378C8CC6-A437-4A19-930E-9B1334D58DE1}"/>
              </a:ext>
            </a:extLst>
          </p:cNvPr>
          <p:cNvSpPr txBox="1"/>
          <p:nvPr/>
        </p:nvSpPr>
        <p:spPr>
          <a:xfrm>
            <a:off x="1154888" y="246639"/>
            <a:ext cx="1846660"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我们身边的无纺布</a:t>
            </a:r>
          </a:p>
        </p:txBody>
      </p:sp>
      <p:grpSp>
        <p:nvGrpSpPr>
          <p:cNvPr id="3" name="组合 20">
            <a:extLst>
              <a:ext uri="{FF2B5EF4-FFF2-40B4-BE49-F238E27FC236}">
                <a16:creationId xmlns:a16="http://schemas.microsoft.com/office/drawing/2014/main" xmlns="" id="{2ADD103E-334C-4402-B37B-BDDFB802FB75}"/>
              </a:ext>
            </a:extLst>
          </p:cNvPr>
          <p:cNvGrpSpPr/>
          <p:nvPr/>
        </p:nvGrpSpPr>
        <p:grpSpPr>
          <a:xfrm>
            <a:off x="-10236" y="529314"/>
            <a:ext cx="3017072" cy="61913"/>
            <a:chOff x="0" y="1850313"/>
            <a:chExt cx="4022756" cy="82550"/>
          </a:xfrm>
          <a:solidFill>
            <a:schemeClr val="bg1"/>
          </a:solidFill>
        </p:grpSpPr>
        <p:cxnSp>
          <p:nvCxnSpPr>
            <p:cNvPr id="4" name="直接连接符 3">
              <a:extLst>
                <a:ext uri="{FF2B5EF4-FFF2-40B4-BE49-F238E27FC236}">
                  <a16:creationId xmlns:a16="http://schemas.microsoft.com/office/drawing/2014/main" xmlns="" id="{BA37BE24-BD2B-4EC7-A3BE-E463EE03385F}"/>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a:extLst>
                <a:ext uri="{FF2B5EF4-FFF2-40B4-BE49-F238E27FC236}">
                  <a16:creationId xmlns:a16="http://schemas.microsoft.com/office/drawing/2014/main" xmlns="" id="{10BC7BAE-DFE1-47D7-8A59-2D53341B6A61}"/>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sp>
        <p:nvSpPr>
          <p:cNvPr id="7" name="文本框 6">
            <a:extLst>
              <a:ext uri="{FF2B5EF4-FFF2-40B4-BE49-F238E27FC236}">
                <a16:creationId xmlns:a16="http://schemas.microsoft.com/office/drawing/2014/main" xmlns="" id="{8D90D705-6774-4EAE-810F-FF9956447AA6}"/>
              </a:ext>
            </a:extLst>
          </p:cNvPr>
          <p:cNvSpPr txBox="1"/>
          <p:nvPr/>
        </p:nvSpPr>
        <p:spPr>
          <a:xfrm>
            <a:off x="1617020" y="2130950"/>
            <a:ext cx="6138407" cy="1077218"/>
          </a:xfrm>
          <a:prstGeom prst="rect">
            <a:avLst/>
          </a:prstGeom>
          <a:noFill/>
        </p:spPr>
        <p:txBody>
          <a:bodyPr wrap="square" rtlCol="0">
            <a:spAutoFit/>
          </a:bodyPr>
          <a:lstStyle/>
          <a:p>
            <a:r>
              <a:rPr lang="zh-CN" altLang="en-US" sz="3200" dirty="0">
                <a:solidFill>
                  <a:schemeClr val="bg1"/>
                </a:solidFill>
              </a:rPr>
              <a:t>你知道我们的身边</a:t>
            </a:r>
            <a:endParaRPr lang="en-US" altLang="zh-CN" sz="3200" dirty="0">
              <a:solidFill>
                <a:schemeClr val="bg1"/>
              </a:solidFill>
            </a:endParaRPr>
          </a:p>
          <a:p>
            <a:pPr algn="r"/>
            <a:r>
              <a:rPr lang="zh-CN" altLang="en-US" sz="3200" dirty="0">
                <a:solidFill>
                  <a:schemeClr val="bg1"/>
                </a:solidFill>
              </a:rPr>
              <a:t>哪些东西是无纺布制成的吗？</a:t>
            </a:r>
          </a:p>
        </p:txBody>
      </p:sp>
    </p:spTree>
    <p:extLst>
      <p:ext uri="{BB962C8B-B14F-4D97-AF65-F5344CB8AC3E}">
        <p14:creationId xmlns:p14="http://schemas.microsoft.com/office/powerpoint/2010/main" xmlns="" val="494344193"/>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DD99545-4951-4F0B-B931-1188C9B9166B}"/>
              </a:ext>
            </a:extLst>
          </p:cNvPr>
          <p:cNvPicPr>
            <a:picLocks noChangeAspect="1"/>
          </p:cNvPicPr>
          <p:nvPr/>
        </p:nvPicPr>
        <p:blipFill>
          <a:blip r:embed="rId2"/>
          <a:stretch>
            <a:fillRect/>
          </a:stretch>
        </p:blipFill>
        <p:spPr>
          <a:xfrm>
            <a:off x="1872000" y="904844"/>
            <a:ext cx="5400000" cy="3923529"/>
          </a:xfrm>
          <a:prstGeom prst="rect">
            <a:avLst/>
          </a:prstGeom>
        </p:spPr>
      </p:pic>
      <p:sp>
        <p:nvSpPr>
          <p:cNvPr id="3" name="文本框 2">
            <a:extLst>
              <a:ext uri="{FF2B5EF4-FFF2-40B4-BE49-F238E27FC236}">
                <a16:creationId xmlns:a16="http://schemas.microsoft.com/office/drawing/2014/main" xmlns="" id="{C7BF1F7C-1E86-420E-A7C3-0243DD80146B}"/>
              </a:ext>
            </a:extLst>
          </p:cNvPr>
          <p:cNvSpPr txBox="1"/>
          <p:nvPr/>
        </p:nvSpPr>
        <p:spPr>
          <a:xfrm>
            <a:off x="480981" y="246639"/>
            <a:ext cx="2539157"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一次性卫生用品市场分析</a:t>
            </a:r>
          </a:p>
        </p:txBody>
      </p:sp>
      <p:grpSp>
        <p:nvGrpSpPr>
          <p:cNvPr id="4" name="组合 20">
            <a:extLst>
              <a:ext uri="{FF2B5EF4-FFF2-40B4-BE49-F238E27FC236}">
                <a16:creationId xmlns:a16="http://schemas.microsoft.com/office/drawing/2014/main" xmlns="" id="{CF82F227-E79D-438B-A849-C0A74DAFB885}"/>
              </a:ext>
            </a:extLst>
          </p:cNvPr>
          <p:cNvGrpSpPr/>
          <p:nvPr/>
        </p:nvGrpSpPr>
        <p:grpSpPr>
          <a:xfrm>
            <a:off x="-10236" y="529314"/>
            <a:ext cx="3017072" cy="61913"/>
            <a:chOff x="0" y="1850313"/>
            <a:chExt cx="4022756" cy="82550"/>
          </a:xfrm>
          <a:solidFill>
            <a:schemeClr val="bg1"/>
          </a:solidFill>
        </p:grpSpPr>
        <p:cxnSp>
          <p:nvCxnSpPr>
            <p:cNvPr id="5" name="直接连接符 4">
              <a:extLst>
                <a:ext uri="{FF2B5EF4-FFF2-40B4-BE49-F238E27FC236}">
                  <a16:creationId xmlns:a16="http://schemas.microsoft.com/office/drawing/2014/main" xmlns="" id="{380586D5-3E08-45DE-93F9-52FF6CBB468E}"/>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xmlns="" id="{90E908A0-1281-4F75-8CC4-4768644862BB}"/>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spTree>
    <p:extLst>
      <p:ext uri="{BB962C8B-B14F-4D97-AF65-F5344CB8AC3E}">
        <p14:creationId xmlns:p14="http://schemas.microsoft.com/office/powerpoint/2010/main" xmlns="" val="3068621176"/>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6C2B48E-F88B-4EA6-8C5C-127ADC514007}"/>
              </a:ext>
            </a:extLst>
          </p:cNvPr>
          <p:cNvSpPr txBox="1"/>
          <p:nvPr/>
        </p:nvSpPr>
        <p:spPr>
          <a:xfrm>
            <a:off x="711813" y="246639"/>
            <a:ext cx="2077493"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医用无纺布市场分析</a:t>
            </a:r>
          </a:p>
        </p:txBody>
      </p:sp>
      <p:grpSp>
        <p:nvGrpSpPr>
          <p:cNvPr id="3" name="组合 20">
            <a:extLst>
              <a:ext uri="{FF2B5EF4-FFF2-40B4-BE49-F238E27FC236}">
                <a16:creationId xmlns:a16="http://schemas.microsoft.com/office/drawing/2014/main" xmlns="" id="{7A4562A9-03D6-4787-A6E0-A459A9D8403A}"/>
              </a:ext>
            </a:extLst>
          </p:cNvPr>
          <p:cNvGrpSpPr/>
          <p:nvPr/>
        </p:nvGrpSpPr>
        <p:grpSpPr>
          <a:xfrm>
            <a:off x="-10236" y="529314"/>
            <a:ext cx="3017072" cy="61913"/>
            <a:chOff x="0" y="1850313"/>
            <a:chExt cx="4022756" cy="82550"/>
          </a:xfrm>
          <a:solidFill>
            <a:schemeClr val="bg1"/>
          </a:solidFill>
        </p:grpSpPr>
        <p:cxnSp>
          <p:nvCxnSpPr>
            <p:cNvPr id="4" name="直接连接符 3">
              <a:extLst>
                <a:ext uri="{FF2B5EF4-FFF2-40B4-BE49-F238E27FC236}">
                  <a16:creationId xmlns:a16="http://schemas.microsoft.com/office/drawing/2014/main" xmlns="" id="{CC50835B-C5F4-4B44-A154-601F92439F9E}"/>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a:extLst>
                <a:ext uri="{FF2B5EF4-FFF2-40B4-BE49-F238E27FC236}">
                  <a16:creationId xmlns:a16="http://schemas.microsoft.com/office/drawing/2014/main" xmlns="" id="{7211B0F1-E0FA-43EE-8D17-1A1AFFAE3C04}"/>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graphicFrame>
        <p:nvGraphicFramePr>
          <p:cNvPr id="9" name="图表 8">
            <a:extLst>
              <a:ext uri="{FF2B5EF4-FFF2-40B4-BE49-F238E27FC236}">
                <a16:creationId xmlns:a16="http://schemas.microsoft.com/office/drawing/2014/main" xmlns="" id="{25A64E9D-E518-42B6-AC3B-E479B34966A4}"/>
              </a:ext>
            </a:extLst>
          </p:cNvPr>
          <p:cNvGraphicFramePr/>
          <p:nvPr>
            <p:extLst>
              <p:ext uri="{D42A27DB-BD31-4B8C-83A1-F6EECF244321}">
                <p14:modId xmlns:p14="http://schemas.microsoft.com/office/powerpoint/2010/main" xmlns="" val="3645734466"/>
              </p:ext>
            </p:extLst>
          </p:nvPr>
        </p:nvGraphicFramePr>
        <p:xfrm>
          <a:off x="275493" y="863454"/>
          <a:ext cx="4209043" cy="30491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a:extLst>
              <a:ext uri="{FF2B5EF4-FFF2-40B4-BE49-F238E27FC236}">
                <a16:creationId xmlns:a16="http://schemas.microsoft.com/office/drawing/2014/main" xmlns="" id="{6CB3CCBA-5341-4250-B8AD-7D7E0C45C877}"/>
              </a:ext>
            </a:extLst>
          </p:cNvPr>
          <p:cNvGraphicFramePr/>
          <p:nvPr>
            <p:extLst>
              <p:ext uri="{D42A27DB-BD31-4B8C-83A1-F6EECF244321}">
                <p14:modId xmlns:p14="http://schemas.microsoft.com/office/powerpoint/2010/main" xmlns="" val="2599846835"/>
              </p:ext>
            </p:extLst>
          </p:nvPr>
        </p:nvGraphicFramePr>
        <p:xfrm>
          <a:off x="4746928" y="863454"/>
          <a:ext cx="4285753" cy="3049130"/>
        </p:xfrm>
        <a:graphic>
          <a:graphicData uri="http://schemas.openxmlformats.org/drawingml/2006/chart">
            <c:chart xmlns:c="http://schemas.openxmlformats.org/drawingml/2006/chart" xmlns:r="http://schemas.openxmlformats.org/officeDocument/2006/relationships" r:id="rId3"/>
          </a:graphicData>
        </a:graphic>
      </p:graphicFrame>
      <p:sp>
        <p:nvSpPr>
          <p:cNvPr id="11" name="矩形 10">
            <a:extLst>
              <a:ext uri="{FF2B5EF4-FFF2-40B4-BE49-F238E27FC236}">
                <a16:creationId xmlns:a16="http://schemas.microsoft.com/office/drawing/2014/main" xmlns="" id="{B4FE164B-22D2-41DC-B8D3-BF0A90C0BE6B}"/>
              </a:ext>
            </a:extLst>
          </p:cNvPr>
          <p:cNvSpPr/>
          <p:nvPr/>
        </p:nvSpPr>
        <p:spPr>
          <a:xfrm>
            <a:off x="711813" y="4121564"/>
            <a:ext cx="7608225" cy="861774"/>
          </a:xfrm>
          <a:prstGeom prst="rect">
            <a:avLst/>
          </a:prstGeom>
        </p:spPr>
        <p:txBody>
          <a:bodyPr wrap="square">
            <a:spAutoFit/>
          </a:bodyPr>
          <a:lstStyle/>
          <a:p>
            <a:pPr marL="285750" indent="-285750">
              <a:buFont typeface="Arial" panose="020B0604020202020204" pitchFamily="34" charset="0"/>
              <a:buChar char="•"/>
            </a:pPr>
            <a:r>
              <a:rPr lang="zh-CN" altLang="en-US" sz="1600" dirty="0">
                <a:solidFill>
                  <a:schemeClr val="bg1"/>
                </a:solidFill>
                <a:latin typeface="+mn-ea"/>
              </a:rPr>
              <a:t>北美和欧洲是全球最大的医用无纺布消费市场</a:t>
            </a: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全球需求增长速度在</a:t>
            </a:r>
            <a:r>
              <a:rPr lang="en-US" altLang="zh-CN" sz="1600" dirty="0">
                <a:solidFill>
                  <a:schemeClr val="bg1"/>
                </a:solidFill>
                <a:latin typeface="+mn-ea"/>
              </a:rPr>
              <a:t>4.2%</a:t>
            </a:r>
            <a:r>
              <a:rPr lang="zh-CN" altLang="en-US" sz="1600" dirty="0">
                <a:solidFill>
                  <a:schemeClr val="bg1"/>
                </a:solidFill>
                <a:latin typeface="+mn-ea"/>
              </a:rPr>
              <a:t>，从</a:t>
            </a:r>
            <a:r>
              <a:rPr lang="en-US" altLang="zh-CN" sz="1600" dirty="0">
                <a:solidFill>
                  <a:schemeClr val="bg1"/>
                </a:solidFill>
                <a:latin typeface="+mn-ea"/>
              </a:rPr>
              <a:t>2012</a:t>
            </a:r>
            <a:r>
              <a:rPr lang="zh-CN" altLang="en-US" sz="1600" dirty="0">
                <a:solidFill>
                  <a:schemeClr val="bg1"/>
                </a:solidFill>
                <a:latin typeface="+mn-ea"/>
              </a:rPr>
              <a:t>年的</a:t>
            </a:r>
            <a:r>
              <a:rPr lang="en-US" altLang="zh-CN" sz="1600" dirty="0">
                <a:solidFill>
                  <a:schemeClr val="bg1"/>
                </a:solidFill>
                <a:latin typeface="+mn-ea"/>
              </a:rPr>
              <a:t>27.1</a:t>
            </a:r>
            <a:r>
              <a:rPr lang="zh-CN" altLang="en-US" sz="1600" dirty="0">
                <a:solidFill>
                  <a:schemeClr val="bg1"/>
                </a:solidFill>
                <a:latin typeface="+mn-ea"/>
              </a:rPr>
              <a:t>万吨到</a:t>
            </a:r>
            <a:r>
              <a:rPr lang="en-US" altLang="zh-CN" sz="1600" dirty="0">
                <a:solidFill>
                  <a:schemeClr val="bg1"/>
                </a:solidFill>
                <a:latin typeface="+mn-ea"/>
              </a:rPr>
              <a:t>2017</a:t>
            </a:r>
            <a:r>
              <a:rPr lang="zh-CN" altLang="en-US" sz="1600" dirty="0">
                <a:solidFill>
                  <a:schemeClr val="bg1"/>
                </a:solidFill>
                <a:latin typeface="+mn-ea"/>
              </a:rPr>
              <a:t>年的</a:t>
            </a:r>
            <a:r>
              <a:rPr lang="en-US" altLang="zh-CN" sz="1600" dirty="0">
                <a:solidFill>
                  <a:schemeClr val="bg1"/>
                </a:solidFill>
                <a:latin typeface="+mn-ea"/>
              </a:rPr>
              <a:t>33.2</a:t>
            </a:r>
            <a:r>
              <a:rPr lang="zh-CN" altLang="en-US" sz="1600" dirty="0">
                <a:solidFill>
                  <a:schemeClr val="bg1"/>
                </a:solidFill>
                <a:latin typeface="+mn-ea"/>
              </a:rPr>
              <a:t>万吨</a:t>
            </a:r>
          </a:p>
          <a:p>
            <a:pPr marL="285750" indent="-285750">
              <a:buFont typeface="Arial" panose="020B0604020202020204" pitchFamily="34" charset="0"/>
              <a:buChar char="•"/>
            </a:pPr>
            <a:r>
              <a:rPr lang="zh-CN" altLang="en-US" sz="1600" dirty="0">
                <a:solidFill>
                  <a:schemeClr val="bg1"/>
                </a:solidFill>
                <a:latin typeface="+mn-ea"/>
              </a:rPr>
              <a:t>亚太区的需求长速度在</a:t>
            </a:r>
            <a:r>
              <a:rPr lang="en-US" altLang="zh-CN" sz="1600" dirty="0">
                <a:solidFill>
                  <a:schemeClr val="bg1"/>
                </a:solidFill>
                <a:latin typeface="+mn-ea"/>
              </a:rPr>
              <a:t>7%</a:t>
            </a:r>
            <a:r>
              <a:rPr lang="zh-CN" altLang="en-US" sz="1600" dirty="0">
                <a:solidFill>
                  <a:schemeClr val="bg1"/>
                </a:solidFill>
                <a:latin typeface="+mn-ea"/>
              </a:rPr>
              <a:t>，从</a:t>
            </a:r>
            <a:r>
              <a:rPr lang="en-US" altLang="zh-CN" sz="1600" dirty="0">
                <a:solidFill>
                  <a:schemeClr val="bg1"/>
                </a:solidFill>
                <a:latin typeface="+mn-ea"/>
              </a:rPr>
              <a:t>2012</a:t>
            </a:r>
            <a:r>
              <a:rPr lang="zh-CN" altLang="en-US" sz="1600" dirty="0">
                <a:solidFill>
                  <a:schemeClr val="bg1"/>
                </a:solidFill>
                <a:latin typeface="+mn-ea"/>
              </a:rPr>
              <a:t>年的</a:t>
            </a:r>
            <a:r>
              <a:rPr lang="en-US" altLang="zh-CN" sz="1600" dirty="0">
                <a:solidFill>
                  <a:schemeClr val="bg1"/>
                </a:solidFill>
                <a:latin typeface="+mn-ea"/>
              </a:rPr>
              <a:t>6</a:t>
            </a:r>
            <a:r>
              <a:rPr lang="zh-CN" altLang="en-US" sz="1600" dirty="0">
                <a:solidFill>
                  <a:schemeClr val="bg1"/>
                </a:solidFill>
                <a:latin typeface="+mn-ea"/>
              </a:rPr>
              <a:t>万吨增长到</a:t>
            </a:r>
            <a:r>
              <a:rPr lang="en-US" altLang="zh-CN" sz="1600" dirty="0">
                <a:solidFill>
                  <a:schemeClr val="bg1"/>
                </a:solidFill>
                <a:latin typeface="+mn-ea"/>
              </a:rPr>
              <a:t>2017</a:t>
            </a:r>
            <a:r>
              <a:rPr lang="zh-CN" altLang="en-US" sz="1600" dirty="0">
                <a:solidFill>
                  <a:schemeClr val="bg1"/>
                </a:solidFill>
                <a:latin typeface="+mn-ea"/>
              </a:rPr>
              <a:t>年的</a:t>
            </a:r>
            <a:r>
              <a:rPr lang="en-US" altLang="zh-CN" sz="1600" dirty="0">
                <a:solidFill>
                  <a:schemeClr val="bg1"/>
                </a:solidFill>
                <a:latin typeface="+mn-ea"/>
              </a:rPr>
              <a:t>8.4</a:t>
            </a:r>
            <a:r>
              <a:rPr lang="zh-CN" altLang="en-US" sz="1600" dirty="0">
                <a:solidFill>
                  <a:schemeClr val="bg1"/>
                </a:solidFill>
                <a:latin typeface="+mn-ea"/>
              </a:rPr>
              <a:t>万吨</a:t>
            </a:r>
            <a:endParaRPr lang="en-US" altLang="zh-CN" sz="1600" dirty="0">
              <a:solidFill>
                <a:schemeClr val="bg1"/>
              </a:solidFill>
              <a:latin typeface="+mn-ea"/>
            </a:endParaRPr>
          </a:p>
        </p:txBody>
      </p:sp>
    </p:spTree>
    <p:extLst>
      <p:ext uri="{BB962C8B-B14F-4D97-AF65-F5344CB8AC3E}">
        <p14:creationId xmlns:p14="http://schemas.microsoft.com/office/powerpoint/2010/main" xmlns="" val="513364255"/>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06DFE13E-EFF7-42E5-92FA-3884A931DDC6}"/>
              </a:ext>
            </a:extLst>
          </p:cNvPr>
          <p:cNvSpPr txBox="1"/>
          <p:nvPr/>
        </p:nvSpPr>
        <p:spPr>
          <a:xfrm>
            <a:off x="365564" y="246639"/>
            <a:ext cx="2769990"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医、卫无纺布应用场景实例</a:t>
            </a:r>
          </a:p>
        </p:txBody>
      </p:sp>
      <p:grpSp>
        <p:nvGrpSpPr>
          <p:cNvPr id="3" name="组合 20">
            <a:extLst>
              <a:ext uri="{FF2B5EF4-FFF2-40B4-BE49-F238E27FC236}">
                <a16:creationId xmlns:a16="http://schemas.microsoft.com/office/drawing/2014/main" xmlns="" id="{E30AB5AE-C218-41EC-98B4-67718DD03ADE}"/>
              </a:ext>
            </a:extLst>
          </p:cNvPr>
          <p:cNvGrpSpPr/>
          <p:nvPr/>
        </p:nvGrpSpPr>
        <p:grpSpPr>
          <a:xfrm>
            <a:off x="-10236" y="529314"/>
            <a:ext cx="3017072" cy="61913"/>
            <a:chOff x="0" y="1850313"/>
            <a:chExt cx="4022756" cy="82550"/>
          </a:xfrm>
          <a:solidFill>
            <a:schemeClr val="bg1"/>
          </a:solidFill>
        </p:grpSpPr>
        <p:cxnSp>
          <p:nvCxnSpPr>
            <p:cNvPr id="4" name="直接连接符 3">
              <a:extLst>
                <a:ext uri="{FF2B5EF4-FFF2-40B4-BE49-F238E27FC236}">
                  <a16:creationId xmlns:a16="http://schemas.microsoft.com/office/drawing/2014/main" xmlns="" id="{F05BA300-DFD5-429F-9AF1-13D8667D55A1}"/>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a:extLst>
                <a:ext uri="{FF2B5EF4-FFF2-40B4-BE49-F238E27FC236}">
                  <a16:creationId xmlns:a16="http://schemas.microsoft.com/office/drawing/2014/main" xmlns="" id="{756C7E78-5DAF-4E32-BF2E-67272D887DA1}"/>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grpSp>
        <p:nvGrpSpPr>
          <p:cNvPr id="6" name="组合 5">
            <a:extLst>
              <a:ext uri="{FF2B5EF4-FFF2-40B4-BE49-F238E27FC236}">
                <a16:creationId xmlns:a16="http://schemas.microsoft.com/office/drawing/2014/main" xmlns="" id="{8668AB50-8B8A-438D-8BD3-D9DFFBA05C9B}"/>
              </a:ext>
            </a:extLst>
          </p:cNvPr>
          <p:cNvGrpSpPr/>
          <p:nvPr/>
        </p:nvGrpSpPr>
        <p:grpSpPr>
          <a:xfrm>
            <a:off x="293190" y="1575579"/>
            <a:ext cx="4278810" cy="2548930"/>
            <a:chOff x="812801" y="1424604"/>
            <a:chExt cx="7418815" cy="4808652"/>
          </a:xfrm>
        </p:grpSpPr>
        <p:pic>
          <p:nvPicPr>
            <p:cNvPr id="7" name="图片 6">
              <a:extLst>
                <a:ext uri="{FF2B5EF4-FFF2-40B4-BE49-F238E27FC236}">
                  <a16:creationId xmlns:a16="http://schemas.microsoft.com/office/drawing/2014/main" xmlns="" id="{A79EF232-864D-41AA-9232-1148248D678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2801" y="1424604"/>
              <a:ext cx="4445000" cy="4785111"/>
            </a:xfrm>
            <a:prstGeom prst="rect">
              <a:avLst/>
            </a:prstGeom>
          </p:spPr>
        </p:pic>
        <p:pic>
          <p:nvPicPr>
            <p:cNvPr id="8" name="Picture 4">
              <a:extLst>
                <a:ext uri="{FF2B5EF4-FFF2-40B4-BE49-F238E27FC236}">
                  <a16:creationId xmlns:a16="http://schemas.microsoft.com/office/drawing/2014/main" xmlns="" id="{281A7753-EA17-498F-BBBB-969EF71105B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13504" y="4091604"/>
              <a:ext cx="3018111" cy="2141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6" descr="http://image.made-in-china.com/43f34j00uSqtQrnIRfgR/Disposable-Medical-Surgical-Operation-Kits.jpg">
              <a:extLst>
                <a:ext uri="{FF2B5EF4-FFF2-40B4-BE49-F238E27FC236}">
                  <a16:creationId xmlns:a16="http://schemas.microsoft.com/office/drawing/2014/main" xmlns="" id="{3585F057-A453-430F-A46E-B8AD721CC16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13506" y="1424604"/>
              <a:ext cx="3018110" cy="2583348"/>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 name="内容占位符 11" descr="10367685_225823218371_2">
            <a:extLst>
              <a:ext uri="{FF2B5EF4-FFF2-40B4-BE49-F238E27FC236}">
                <a16:creationId xmlns:a16="http://schemas.microsoft.com/office/drawing/2014/main" xmlns="" id="{4C53C412-8C5B-4541-A9F3-DF6E4697D8CD}"/>
              </a:ext>
            </a:extLst>
          </p:cNvPr>
          <p:cNvPicPr>
            <a:picLocks noChangeAspect="1"/>
          </p:cNvPicPr>
          <p:nvPr/>
        </p:nvPicPr>
        <p:blipFill>
          <a:blip r:embed="rId5" cstate="print"/>
          <a:srcRect b="14716"/>
          <a:stretch>
            <a:fillRect/>
          </a:stretch>
        </p:blipFill>
        <p:spPr>
          <a:xfrm>
            <a:off x="6158645" y="2897232"/>
            <a:ext cx="2089112" cy="1260000"/>
          </a:xfrm>
          <a:prstGeom prst="roundRect">
            <a:avLst/>
          </a:prstGeom>
        </p:spPr>
      </p:pic>
      <p:pic>
        <p:nvPicPr>
          <p:cNvPr id="12" name="Picture 3">
            <a:extLst>
              <a:ext uri="{FF2B5EF4-FFF2-40B4-BE49-F238E27FC236}">
                <a16:creationId xmlns:a16="http://schemas.microsoft.com/office/drawing/2014/main" xmlns="" id="{F423C6A2-D606-4376-8716-7DEBA80A8276}"/>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93301" y="1562126"/>
            <a:ext cx="1413208" cy="1260000"/>
          </a:xfrm>
          <a:prstGeom prst="rect">
            <a:avLst/>
          </a:prstGeom>
          <a:ln>
            <a:noFill/>
          </a:ln>
          <a:effectLst>
            <a:outerShdw blurRad="50800" dist="38100" dir="10800000" algn="r" rotWithShape="0">
              <a:prstClr val="black">
                <a:alpha val="40000"/>
              </a:prstClr>
            </a:outerShdw>
            <a:softEdge rad="3175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图片 12">
            <a:extLst>
              <a:ext uri="{FF2B5EF4-FFF2-40B4-BE49-F238E27FC236}">
                <a16:creationId xmlns:a16="http://schemas.microsoft.com/office/drawing/2014/main" xmlns="" id="{CE26F0D4-392A-4DE6-B26C-74AB90037B2B}"/>
              </a:ext>
            </a:extLst>
          </p:cNvPr>
          <p:cNvPicPr>
            <a:picLocks noChangeAspect="1"/>
          </p:cNvPicPr>
          <p:nvPr/>
        </p:nvPicPr>
        <p:blipFill>
          <a:blip r:embed="rId7" cstate="print"/>
          <a:stretch>
            <a:fillRect/>
          </a:stretch>
        </p:blipFill>
        <p:spPr>
          <a:xfrm>
            <a:off x="5578150" y="1562126"/>
            <a:ext cx="1671376" cy="1260000"/>
          </a:xfrm>
          <a:prstGeom prst="rect">
            <a:avLst/>
          </a:prstGeom>
          <a:effectLst>
            <a:softEdge rad="31750"/>
          </a:effectLst>
        </p:spPr>
      </p:pic>
    </p:spTree>
    <p:extLst>
      <p:ext uri="{BB962C8B-B14F-4D97-AF65-F5344CB8AC3E}">
        <p14:creationId xmlns:p14="http://schemas.microsoft.com/office/powerpoint/2010/main" xmlns="" val="1519355408"/>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06DFE13E-EFF7-42E5-92FA-3884A931DDC6}"/>
              </a:ext>
            </a:extLst>
          </p:cNvPr>
          <p:cNvSpPr txBox="1"/>
          <p:nvPr/>
        </p:nvSpPr>
        <p:spPr>
          <a:xfrm>
            <a:off x="365564" y="246639"/>
            <a:ext cx="2769990"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医、卫无纺布应用场景实例</a:t>
            </a:r>
          </a:p>
        </p:txBody>
      </p:sp>
      <p:grpSp>
        <p:nvGrpSpPr>
          <p:cNvPr id="3" name="组合 20">
            <a:extLst>
              <a:ext uri="{FF2B5EF4-FFF2-40B4-BE49-F238E27FC236}">
                <a16:creationId xmlns:a16="http://schemas.microsoft.com/office/drawing/2014/main" xmlns="" id="{E30AB5AE-C218-41EC-98B4-67718DD03ADE}"/>
              </a:ext>
            </a:extLst>
          </p:cNvPr>
          <p:cNvGrpSpPr/>
          <p:nvPr/>
        </p:nvGrpSpPr>
        <p:grpSpPr>
          <a:xfrm>
            <a:off x="-10236" y="529314"/>
            <a:ext cx="3017072" cy="61913"/>
            <a:chOff x="0" y="1850313"/>
            <a:chExt cx="4022756" cy="82550"/>
          </a:xfrm>
          <a:solidFill>
            <a:schemeClr val="bg1"/>
          </a:solidFill>
        </p:grpSpPr>
        <p:cxnSp>
          <p:nvCxnSpPr>
            <p:cNvPr id="4" name="直接连接符 3">
              <a:extLst>
                <a:ext uri="{FF2B5EF4-FFF2-40B4-BE49-F238E27FC236}">
                  <a16:creationId xmlns:a16="http://schemas.microsoft.com/office/drawing/2014/main" xmlns="" id="{F05BA300-DFD5-429F-9AF1-13D8667D55A1}"/>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a:extLst>
                <a:ext uri="{FF2B5EF4-FFF2-40B4-BE49-F238E27FC236}">
                  <a16:creationId xmlns:a16="http://schemas.microsoft.com/office/drawing/2014/main" xmlns="" id="{756C7E78-5DAF-4E32-BF2E-67272D887DA1}"/>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pic>
        <p:nvPicPr>
          <p:cNvPr id="14" name="Picture 10" descr="http://careanddiscovery.uchospitals.edu/images/slideshow/tour/02-tour.jpg">
            <a:extLst>
              <a:ext uri="{FF2B5EF4-FFF2-40B4-BE49-F238E27FC236}">
                <a16:creationId xmlns:a16="http://schemas.microsoft.com/office/drawing/2014/main" xmlns="" id="{A9EB42FA-BCB5-4E42-A72F-1BCB8EF92965}"/>
              </a:ext>
            </a:extLst>
          </p:cNvPr>
          <p:cNvPicPr/>
          <p:nvPr/>
        </p:nvPicPr>
        <p:blipFill rotWithShape="1">
          <a:blip r:embed="rId2">
            <a:extLst>
              <a:ext uri="{28A0092B-C50C-407E-A947-70E740481C1C}">
                <a14:useLocalDpi xmlns:a14="http://schemas.microsoft.com/office/drawing/2010/main" xmlns="" val="0"/>
              </a:ext>
            </a:extLst>
          </a:blip>
          <a:srcRect t="16520" r="18830"/>
          <a:stretch/>
        </p:blipFill>
        <p:spPr bwMode="auto">
          <a:xfrm>
            <a:off x="2310901" y="1098913"/>
            <a:ext cx="4397081" cy="2945674"/>
          </a:xfrm>
          <a:prstGeom prst="rect">
            <a:avLst/>
          </a:prstGeom>
          <a:noFill/>
          <a:ln>
            <a:noFill/>
          </a:ln>
        </p:spPr>
      </p:pic>
      <p:cxnSp>
        <p:nvCxnSpPr>
          <p:cNvPr id="15" name="Straight Arrow Connector 3">
            <a:extLst>
              <a:ext uri="{FF2B5EF4-FFF2-40B4-BE49-F238E27FC236}">
                <a16:creationId xmlns:a16="http://schemas.microsoft.com/office/drawing/2014/main" xmlns="" id="{3CA8D2B2-C4FC-4424-9A00-6A2C652BFA01}"/>
              </a:ext>
            </a:extLst>
          </p:cNvPr>
          <p:cNvCxnSpPr/>
          <p:nvPr/>
        </p:nvCxnSpPr>
        <p:spPr>
          <a:xfrm>
            <a:off x="5707857" y="3023032"/>
            <a:ext cx="1207294"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3">
            <a:extLst>
              <a:ext uri="{FF2B5EF4-FFF2-40B4-BE49-F238E27FC236}">
                <a16:creationId xmlns:a16="http://schemas.microsoft.com/office/drawing/2014/main" xmlns="" id="{7A12317B-30FB-4696-86A2-B4A052BDCD87}"/>
              </a:ext>
            </a:extLst>
          </p:cNvPr>
          <p:cNvCxnSpPr/>
          <p:nvPr/>
        </p:nvCxnSpPr>
        <p:spPr>
          <a:xfrm>
            <a:off x="5564982" y="2180069"/>
            <a:ext cx="1350169"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4">
            <a:extLst>
              <a:ext uri="{FF2B5EF4-FFF2-40B4-BE49-F238E27FC236}">
                <a16:creationId xmlns:a16="http://schemas.microsoft.com/office/drawing/2014/main" xmlns="" id="{3B57FDFF-C95B-4CA6-892C-805EC3AEE513}"/>
              </a:ext>
            </a:extLst>
          </p:cNvPr>
          <p:cNvCxnSpPr/>
          <p:nvPr/>
        </p:nvCxnSpPr>
        <p:spPr>
          <a:xfrm>
            <a:off x="4343400" y="2322944"/>
            <a:ext cx="2571750"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6">
            <a:extLst>
              <a:ext uri="{FF2B5EF4-FFF2-40B4-BE49-F238E27FC236}">
                <a16:creationId xmlns:a16="http://schemas.microsoft.com/office/drawing/2014/main" xmlns="" id="{C2272AB9-BD10-4D58-BC1C-3E5F3CABF987}"/>
              </a:ext>
            </a:extLst>
          </p:cNvPr>
          <p:cNvCxnSpPr/>
          <p:nvPr/>
        </p:nvCxnSpPr>
        <p:spPr>
          <a:xfrm>
            <a:off x="5279232" y="3665969"/>
            <a:ext cx="1635919"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xmlns="" id="{B6C967F9-635B-4117-B716-0CB0EE11D858}"/>
              </a:ext>
            </a:extLst>
          </p:cNvPr>
          <p:cNvCxnSpPr/>
          <p:nvPr/>
        </p:nvCxnSpPr>
        <p:spPr>
          <a:xfrm>
            <a:off x="3906614" y="3273064"/>
            <a:ext cx="0" cy="935831"/>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7">
            <a:extLst>
              <a:ext uri="{FF2B5EF4-FFF2-40B4-BE49-F238E27FC236}">
                <a16:creationId xmlns:a16="http://schemas.microsoft.com/office/drawing/2014/main" xmlns="" id="{A695040B-9EEB-495F-915A-D529C2400EA7}"/>
              </a:ext>
            </a:extLst>
          </p:cNvPr>
          <p:cNvCxnSpPr/>
          <p:nvPr/>
        </p:nvCxnSpPr>
        <p:spPr>
          <a:xfrm flipH="1">
            <a:off x="1914525" y="3665969"/>
            <a:ext cx="721519"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2">
            <a:extLst>
              <a:ext uri="{FF2B5EF4-FFF2-40B4-BE49-F238E27FC236}">
                <a16:creationId xmlns:a16="http://schemas.microsoft.com/office/drawing/2014/main" xmlns="" id="{B26EFC76-0A52-4C53-AA75-6BBDC0334AD2}"/>
              </a:ext>
            </a:extLst>
          </p:cNvPr>
          <p:cNvSpPr txBox="1"/>
          <p:nvPr/>
        </p:nvSpPr>
        <p:spPr>
          <a:xfrm>
            <a:off x="6986587" y="2051482"/>
            <a:ext cx="453970" cy="253916"/>
          </a:xfrm>
          <a:prstGeom prst="rect">
            <a:avLst/>
          </a:prstGeom>
          <a:noFill/>
        </p:spPr>
        <p:txBody>
          <a:bodyPr wrap="none" rtlCol="0">
            <a:spAutoFit/>
          </a:bodyPr>
          <a:lstStyle/>
          <a:p>
            <a:r>
              <a:rPr lang="zh-CN" altLang="en-US" sz="1050" dirty="0">
                <a:solidFill>
                  <a:schemeClr val="bg1"/>
                </a:solidFill>
              </a:rPr>
              <a:t>帽子</a:t>
            </a:r>
            <a:endParaRPr lang="en-US" sz="1050" dirty="0">
              <a:solidFill>
                <a:schemeClr val="bg1"/>
              </a:solidFill>
            </a:endParaRPr>
          </a:p>
        </p:txBody>
      </p:sp>
      <p:sp>
        <p:nvSpPr>
          <p:cNvPr id="22" name="TextBox 28">
            <a:extLst>
              <a:ext uri="{FF2B5EF4-FFF2-40B4-BE49-F238E27FC236}">
                <a16:creationId xmlns:a16="http://schemas.microsoft.com/office/drawing/2014/main" xmlns="" id="{85923172-2631-4903-8AF0-FF99A38C5048}"/>
              </a:ext>
            </a:extLst>
          </p:cNvPr>
          <p:cNvSpPr txBox="1"/>
          <p:nvPr/>
        </p:nvSpPr>
        <p:spPr>
          <a:xfrm>
            <a:off x="6986587" y="2208644"/>
            <a:ext cx="453970" cy="253916"/>
          </a:xfrm>
          <a:prstGeom prst="rect">
            <a:avLst/>
          </a:prstGeom>
          <a:noFill/>
        </p:spPr>
        <p:txBody>
          <a:bodyPr wrap="none" rtlCol="0">
            <a:spAutoFit/>
          </a:bodyPr>
          <a:lstStyle/>
          <a:p>
            <a:r>
              <a:rPr lang="zh-CN" altLang="en-US" sz="1050" dirty="0">
                <a:solidFill>
                  <a:schemeClr val="bg1"/>
                </a:solidFill>
              </a:rPr>
              <a:t>口罩</a:t>
            </a:r>
            <a:endParaRPr lang="en-US" sz="1050" dirty="0">
              <a:solidFill>
                <a:schemeClr val="bg1"/>
              </a:solidFill>
            </a:endParaRPr>
          </a:p>
        </p:txBody>
      </p:sp>
      <p:sp>
        <p:nvSpPr>
          <p:cNvPr id="23" name="TextBox 29">
            <a:extLst>
              <a:ext uri="{FF2B5EF4-FFF2-40B4-BE49-F238E27FC236}">
                <a16:creationId xmlns:a16="http://schemas.microsoft.com/office/drawing/2014/main" xmlns="" id="{7CE4A8CF-3D1F-47DD-AD40-8ACF80D18818}"/>
              </a:ext>
            </a:extLst>
          </p:cNvPr>
          <p:cNvSpPr txBox="1"/>
          <p:nvPr/>
        </p:nvSpPr>
        <p:spPr>
          <a:xfrm>
            <a:off x="6986588" y="2908732"/>
            <a:ext cx="588623" cy="253916"/>
          </a:xfrm>
          <a:prstGeom prst="rect">
            <a:avLst/>
          </a:prstGeom>
          <a:noFill/>
        </p:spPr>
        <p:txBody>
          <a:bodyPr wrap="none" rtlCol="0">
            <a:spAutoFit/>
          </a:bodyPr>
          <a:lstStyle/>
          <a:p>
            <a:r>
              <a:rPr lang="zh-CN" altLang="en-US" sz="1050" dirty="0">
                <a:solidFill>
                  <a:schemeClr val="bg1"/>
                </a:solidFill>
              </a:rPr>
              <a:t>手术服</a:t>
            </a:r>
            <a:endParaRPr lang="en-US" sz="1050" dirty="0">
              <a:solidFill>
                <a:schemeClr val="bg1"/>
              </a:solidFill>
            </a:endParaRPr>
          </a:p>
        </p:txBody>
      </p:sp>
      <p:sp>
        <p:nvSpPr>
          <p:cNvPr id="24" name="TextBox 30">
            <a:extLst>
              <a:ext uri="{FF2B5EF4-FFF2-40B4-BE49-F238E27FC236}">
                <a16:creationId xmlns:a16="http://schemas.microsoft.com/office/drawing/2014/main" xmlns="" id="{0A5F747C-F0B8-41CE-A3A7-A10B6B0385F2}"/>
              </a:ext>
            </a:extLst>
          </p:cNvPr>
          <p:cNvSpPr txBox="1"/>
          <p:nvPr/>
        </p:nvSpPr>
        <p:spPr>
          <a:xfrm>
            <a:off x="6986588" y="3562094"/>
            <a:ext cx="723275" cy="253916"/>
          </a:xfrm>
          <a:prstGeom prst="rect">
            <a:avLst/>
          </a:prstGeom>
          <a:noFill/>
        </p:spPr>
        <p:txBody>
          <a:bodyPr wrap="none" rtlCol="0">
            <a:spAutoFit/>
          </a:bodyPr>
          <a:lstStyle/>
          <a:p>
            <a:r>
              <a:rPr lang="zh-CN" altLang="en-US" sz="1050" dirty="0">
                <a:solidFill>
                  <a:schemeClr val="bg1"/>
                </a:solidFill>
              </a:rPr>
              <a:t>病人铺单</a:t>
            </a:r>
            <a:endParaRPr lang="en-US" sz="1050" dirty="0">
              <a:solidFill>
                <a:schemeClr val="bg1"/>
              </a:solidFill>
            </a:endParaRPr>
          </a:p>
        </p:txBody>
      </p:sp>
      <p:sp>
        <p:nvSpPr>
          <p:cNvPr id="25" name="TextBox 32">
            <a:extLst>
              <a:ext uri="{FF2B5EF4-FFF2-40B4-BE49-F238E27FC236}">
                <a16:creationId xmlns:a16="http://schemas.microsoft.com/office/drawing/2014/main" xmlns="" id="{EF39FA6C-C4C0-4694-A6AB-02F6FCDA4E45}"/>
              </a:ext>
            </a:extLst>
          </p:cNvPr>
          <p:cNvSpPr txBox="1"/>
          <p:nvPr/>
        </p:nvSpPr>
        <p:spPr>
          <a:xfrm>
            <a:off x="1343026" y="3562094"/>
            <a:ext cx="723275" cy="253916"/>
          </a:xfrm>
          <a:prstGeom prst="rect">
            <a:avLst/>
          </a:prstGeom>
          <a:noFill/>
        </p:spPr>
        <p:txBody>
          <a:bodyPr wrap="none" rtlCol="0">
            <a:spAutoFit/>
          </a:bodyPr>
          <a:lstStyle/>
          <a:p>
            <a:r>
              <a:rPr lang="zh-CN" altLang="en-US" sz="1050" dirty="0">
                <a:solidFill>
                  <a:schemeClr val="bg1"/>
                </a:solidFill>
              </a:rPr>
              <a:t>后台铺单</a:t>
            </a:r>
            <a:endParaRPr lang="en-US" sz="1050" dirty="0">
              <a:solidFill>
                <a:schemeClr val="bg1"/>
              </a:solidFill>
            </a:endParaRPr>
          </a:p>
        </p:txBody>
      </p:sp>
      <p:sp>
        <p:nvSpPr>
          <p:cNvPr id="26" name="TextBox 33">
            <a:extLst>
              <a:ext uri="{FF2B5EF4-FFF2-40B4-BE49-F238E27FC236}">
                <a16:creationId xmlns:a16="http://schemas.microsoft.com/office/drawing/2014/main" xmlns="" id="{BB7D028C-D8D2-4F99-AF10-277ECCAF2761}"/>
              </a:ext>
            </a:extLst>
          </p:cNvPr>
          <p:cNvSpPr txBox="1"/>
          <p:nvPr/>
        </p:nvSpPr>
        <p:spPr>
          <a:xfrm>
            <a:off x="3567129" y="4216108"/>
            <a:ext cx="619080" cy="253916"/>
          </a:xfrm>
          <a:prstGeom prst="rect">
            <a:avLst/>
          </a:prstGeom>
          <a:noFill/>
        </p:spPr>
        <p:txBody>
          <a:bodyPr wrap="none" rtlCol="0">
            <a:spAutoFit/>
          </a:bodyPr>
          <a:lstStyle/>
          <a:p>
            <a:r>
              <a:rPr lang="zh-CN" altLang="en-US" sz="1050" dirty="0">
                <a:solidFill>
                  <a:schemeClr val="bg1"/>
                </a:solidFill>
              </a:rPr>
              <a:t>美奥袋 </a:t>
            </a:r>
            <a:endParaRPr lang="en-US" sz="1050" dirty="0">
              <a:solidFill>
                <a:schemeClr val="bg1"/>
              </a:solidFill>
            </a:endParaRPr>
          </a:p>
        </p:txBody>
      </p:sp>
      <p:cxnSp>
        <p:nvCxnSpPr>
          <p:cNvPr id="27" name="Straight Arrow Connector 34">
            <a:extLst>
              <a:ext uri="{FF2B5EF4-FFF2-40B4-BE49-F238E27FC236}">
                <a16:creationId xmlns:a16="http://schemas.microsoft.com/office/drawing/2014/main" xmlns="" id="{4B1F940F-7B92-43FB-937D-BDE73A41D4D0}"/>
              </a:ext>
            </a:extLst>
          </p:cNvPr>
          <p:cNvCxnSpPr/>
          <p:nvPr/>
        </p:nvCxnSpPr>
        <p:spPr>
          <a:xfrm>
            <a:off x="5217999" y="3127487"/>
            <a:ext cx="0" cy="1092413"/>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38">
            <a:extLst>
              <a:ext uri="{FF2B5EF4-FFF2-40B4-BE49-F238E27FC236}">
                <a16:creationId xmlns:a16="http://schemas.microsoft.com/office/drawing/2014/main" xmlns="" id="{59CF0BF2-2B74-4D1F-99EE-05A285C58C0A}"/>
              </a:ext>
            </a:extLst>
          </p:cNvPr>
          <p:cNvSpPr txBox="1"/>
          <p:nvPr/>
        </p:nvSpPr>
        <p:spPr>
          <a:xfrm>
            <a:off x="4973024" y="4216108"/>
            <a:ext cx="588623" cy="253916"/>
          </a:xfrm>
          <a:prstGeom prst="rect">
            <a:avLst/>
          </a:prstGeom>
          <a:noFill/>
        </p:spPr>
        <p:txBody>
          <a:bodyPr wrap="none" rtlCol="0">
            <a:spAutoFit/>
          </a:bodyPr>
          <a:lstStyle/>
          <a:p>
            <a:r>
              <a:rPr lang="zh-CN" altLang="en-US" sz="1050" dirty="0">
                <a:solidFill>
                  <a:schemeClr val="bg1"/>
                </a:solidFill>
              </a:rPr>
              <a:t>治疗巾</a:t>
            </a:r>
            <a:endParaRPr lang="en-US" sz="1050" dirty="0">
              <a:solidFill>
                <a:schemeClr val="bg1"/>
              </a:solidFill>
            </a:endParaRPr>
          </a:p>
        </p:txBody>
      </p:sp>
      <p:cxnSp>
        <p:nvCxnSpPr>
          <p:cNvPr id="29" name="Straight Arrow Connector 19">
            <a:extLst>
              <a:ext uri="{FF2B5EF4-FFF2-40B4-BE49-F238E27FC236}">
                <a16:creationId xmlns:a16="http://schemas.microsoft.com/office/drawing/2014/main" xmlns="" id="{C577007B-9FD3-44AB-9DE0-28C9856B07F0}"/>
              </a:ext>
            </a:extLst>
          </p:cNvPr>
          <p:cNvCxnSpPr/>
          <p:nvPr/>
        </p:nvCxnSpPr>
        <p:spPr>
          <a:xfrm>
            <a:off x="4455658" y="3094178"/>
            <a:ext cx="0" cy="1125722"/>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0">
            <a:extLst>
              <a:ext uri="{FF2B5EF4-FFF2-40B4-BE49-F238E27FC236}">
                <a16:creationId xmlns:a16="http://schemas.microsoft.com/office/drawing/2014/main" xmlns="" id="{88C9E8D8-47B3-41A9-8EE1-9546F3BE902B}"/>
              </a:ext>
            </a:extLst>
          </p:cNvPr>
          <p:cNvSpPr txBox="1"/>
          <p:nvPr/>
        </p:nvSpPr>
        <p:spPr>
          <a:xfrm>
            <a:off x="4044382" y="4216108"/>
            <a:ext cx="992579" cy="253916"/>
          </a:xfrm>
          <a:prstGeom prst="rect">
            <a:avLst/>
          </a:prstGeom>
          <a:noFill/>
        </p:spPr>
        <p:txBody>
          <a:bodyPr wrap="none" rtlCol="0">
            <a:spAutoFit/>
          </a:bodyPr>
          <a:lstStyle/>
          <a:p>
            <a:r>
              <a:rPr lang="zh-CN" altLang="en-US" sz="1050" dirty="0">
                <a:solidFill>
                  <a:schemeClr val="bg1"/>
                </a:solidFill>
              </a:rPr>
              <a:t>手术器械包布</a:t>
            </a:r>
            <a:endParaRPr lang="en-US" sz="1050" dirty="0">
              <a:solidFill>
                <a:schemeClr val="bg1"/>
              </a:solidFill>
            </a:endParaRPr>
          </a:p>
        </p:txBody>
      </p:sp>
    </p:spTree>
    <p:extLst>
      <p:ext uri="{BB962C8B-B14F-4D97-AF65-F5344CB8AC3E}">
        <p14:creationId xmlns:p14="http://schemas.microsoft.com/office/powerpoint/2010/main" xmlns="" val="3358089797"/>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Placeholder 3"/>
          <p:cNvSpPr txBox="1"/>
          <p:nvPr/>
        </p:nvSpPr>
        <p:spPr>
          <a:xfrm>
            <a:off x="974874" y="1144316"/>
            <a:ext cx="1490345" cy="1996440"/>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12450" dirty="0">
                <a:solidFill>
                  <a:schemeClr val="bg1"/>
                </a:solidFill>
                <a:latin typeface="微软雅黑 Light" panose="020B0502040204020203" charset="-122"/>
                <a:ea typeface="微软雅黑 Light" panose="020B0502040204020203" charset="-122"/>
                <a:cs typeface="Arial" panose="020B0604020202020204" pitchFamily="34" charset="0"/>
              </a:rPr>
              <a:t>01</a:t>
            </a:r>
            <a:endParaRPr kumimoji="0" lang="en-US" sz="12450" b="1"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Arial" panose="020B0604020202020204" pitchFamily="34" charset="0"/>
            </a:endParaRPr>
          </a:p>
        </p:txBody>
      </p:sp>
      <p:grpSp>
        <p:nvGrpSpPr>
          <p:cNvPr id="4" name="组合 3"/>
          <p:cNvGrpSpPr/>
          <p:nvPr/>
        </p:nvGrpSpPr>
        <p:grpSpPr>
          <a:xfrm>
            <a:off x="1065626" y="3048314"/>
            <a:ext cx="1819771" cy="799552"/>
            <a:chOff x="1685615" y="3101097"/>
            <a:chExt cx="2426358" cy="1066068"/>
          </a:xfrm>
        </p:grpSpPr>
        <p:sp>
          <p:nvSpPr>
            <p:cNvPr id="64" name="文本框 63"/>
            <p:cNvSpPr txBox="1"/>
            <p:nvPr/>
          </p:nvSpPr>
          <p:spPr>
            <a:xfrm>
              <a:off x="1782875" y="3468666"/>
              <a:ext cx="2329098" cy="698499"/>
            </a:xfrm>
            <a:prstGeom prst="rect">
              <a:avLst/>
            </a:prstGeom>
            <a:noFill/>
          </p:spPr>
          <p:txBody>
            <a:bodyPr wrap="square" rtlCol="0">
              <a:spAutoFit/>
            </a:bodyPr>
            <a:lstStyle/>
            <a:p>
              <a:r>
                <a:rPr lang="zh-CN" altLang="en-US" sz="2700" dirty="0">
                  <a:solidFill>
                    <a:schemeClr val="bg1"/>
                  </a:solidFill>
                  <a:latin typeface="微软雅黑 Light" panose="020B0502040204020203" charset="-122"/>
                  <a:ea typeface="微软雅黑 Light" panose="020B0502040204020203" charset="-122"/>
                  <a:cs typeface="Arial" panose="020B0604020202020204" pitchFamily="34" charset="0"/>
                </a:rPr>
                <a:t>公司简介</a:t>
              </a:r>
            </a:p>
          </p:txBody>
        </p:sp>
        <p:sp>
          <p:nvSpPr>
            <p:cNvPr id="38" name="矩形 37"/>
            <p:cNvSpPr/>
            <p:nvPr/>
          </p:nvSpPr>
          <p:spPr>
            <a:xfrm>
              <a:off x="1685615" y="3101097"/>
              <a:ext cx="36000" cy="918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Light" panose="020B0502040204020203" charset="-122"/>
                <a:ea typeface="微软雅黑 Light" panose="020B0502040204020203" charset="-122"/>
              </a:endParaRPr>
            </a:p>
          </p:txBody>
        </p:sp>
      </p:grpSp>
      <p:grpSp>
        <p:nvGrpSpPr>
          <p:cNvPr id="2" name="组合 1"/>
          <p:cNvGrpSpPr/>
          <p:nvPr/>
        </p:nvGrpSpPr>
        <p:grpSpPr>
          <a:xfrm>
            <a:off x="3281274" y="728714"/>
            <a:ext cx="5854168" cy="3889618"/>
            <a:chOff x="4386456" y="928048"/>
            <a:chExt cx="7805546" cy="5186150"/>
          </a:xfrm>
        </p:grpSpPr>
        <p:pic>
          <p:nvPicPr>
            <p:cNvPr id="18" name="图片 17"/>
            <p:cNvPicPr>
              <a:picLocks noChangeAspect="1"/>
            </p:cNvPicPr>
            <p:nvPr/>
          </p:nvPicPr>
          <p:blipFill>
            <a:blip r:embed="rId3" cstate="email"/>
            <a:srcRect l="17162" t="14718" r="22380" b="3035"/>
            <a:stretch>
              <a:fillRect/>
            </a:stretch>
          </p:blipFill>
          <p:spPr>
            <a:xfrm>
              <a:off x="6432319" y="928048"/>
              <a:ext cx="5759683" cy="5186150"/>
            </a:xfrm>
            <a:custGeom>
              <a:avLst/>
              <a:gdLst>
                <a:gd name="connsiteX0" fmla="*/ 0 w 5759683"/>
                <a:gd name="connsiteY0" fmla="*/ 0 h 5186150"/>
                <a:gd name="connsiteX1" fmla="*/ 5759683 w 5759683"/>
                <a:gd name="connsiteY1" fmla="*/ 0 h 5186150"/>
                <a:gd name="connsiteX2" fmla="*/ 5759683 w 5759683"/>
                <a:gd name="connsiteY2" fmla="*/ 5186150 h 5186150"/>
                <a:gd name="connsiteX3" fmla="*/ 0 w 5759683"/>
                <a:gd name="connsiteY3" fmla="*/ 5186150 h 5186150"/>
              </a:gdLst>
              <a:ahLst/>
              <a:cxnLst>
                <a:cxn ang="0">
                  <a:pos x="connsiteX0" y="connsiteY0"/>
                </a:cxn>
                <a:cxn ang="0">
                  <a:pos x="connsiteX1" y="connsiteY1"/>
                </a:cxn>
                <a:cxn ang="0">
                  <a:pos x="connsiteX2" y="connsiteY2"/>
                </a:cxn>
                <a:cxn ang="0">
                  <a:pos x="connsiteX3" y="connsiteY3"/>
                </a:cxn>
              </a:cxnLst>
              <a:rect l="l" t="t" r="r" b="b"/>
              <a:pathLst>
                <a:path w="5759683" h="5186150">
                  <a:moveTo>
                    <a:pt x="0" y="0"/>
                  </a:moveTo>
                  <a:lnTo>
                    <a:pt x="5759683" y="0"/>
                  </a:lnTo>
                  <a:lnTo>
                    <a:pt x="5759683" y="5186150"/>
                  </a:lnTo>
                  <a:lnTo>
                    <a:pt x="0" y="5186150"/>
                  </a:lnTo>
                  <a:close/>
                </a:path>
              </a:pathLst>
            </a:custGeom>
          </p:spPr>
        </p:pic>
        <p:sp>
          <p:nvSpPr>
            <p:cNvPr id="5" name="矩形 4"/>
            <p:cNvSpPr/>
            <p:nvPr/>
          </p:nvSpPr>
          <p:spPr>
            <a:xfrm>
              <a:off x="4386456" y="928048"/>
              <a:ext cx="2463800" cy="5186150"/>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grpSp>
        <p:nvGrpSpPr>
          <p:cNvPr id="3" name="组合 2"/>
          <p:cNvGrpSpPr/>
          <p:nvPr/>
        </p:nvGrpSpPr>
        <p:grpSpPr>
          <a:xfrm>
            <a:off x="3451772" y="1500170"/>
            <a:ext cx="1524003" cy="1914202"/>
            <a:chOff x="4602356" y="1983960"/>
            <a:chExt cx="2032001" cy="2552265"/>
          </a:xfrm>
        </p:grpSpPr>
        <p:sp>
          <p:nvSpPr>
            <p:cNvPr id="28" name="矩形 27"/>
            <p:cNvSpPr/>
            <p:nvPr/>
          </p:nvSpPr>
          <p:spPr>
            <a:xfrm>
              <a:off x="4602356" y="3225587"/>
              <a:ext cx="2032001" cy="1310638"/>
            </a:xfrm>
            <a:prstGeom prst="rect">
              <a:avLst/>
            </a:prstGeom>
            <a:noFill/>
          </p:spPr>
          <p:txBody>
            <a:bodyPr wrap="square" rtlCol="0">
              <a:spAutoFit/>
            </a:bodyPr>
            <a:lstStyle/>
            <a:p>
              <a:pPr algn="just">
                <a:lnSpc>
                  <a:spcPct val="130000"/>
                </a:lnSpc>
              </a:pPr>
              <a:r>
                <a:rPr lang="zh-CN" altLang="en-US" sz="1500" b="1" dirty="0">
                  <a:solidFill>
                    <a:schemeClr val="bg1"/>
                  </a:solidFill>
                  <a:latin typeface="微软雅黑 Light" panose="020B0502040204020203" charset="-122"/>
                  <a:ea typeface="微软雅黑 Light" panose="020B0502040204020203" charset="-122"/>
                  <a:sym typeface="+mn-ea"/>
                </a:rPr>
                <a:t>企业愿景：</a:t>
              </a:r>
            </a:p>
            <a:p>
              <a:pPr algn="just">
                <a:lnSpc>
                  <a:spcPct val="130000"/>
                </a:lnSpc>
              </a:pPr>
              <a:r>
                <a:rPr lang="zh-CN" altLang="en-US" sz="1500" b="1" dirty="0">
                  <a:solidFill>
                    <a:schemeClr val="bg1"/>
                  </a:solidFill>
                  <a:latin typeface="微软雅黑 Light" panose="020B0502040204020203" charset="-122"/>
                  <a:ea typeface="微软雅黑 Light" panose="020B0502040204020203" charset="-122"/>
                  <a:sym typeface="+mn-ea"/>
                </a:rPr>
                <a:t>成为中国无纺布行业领航者。</a:t>
              </a:r>
            </a:p>
          </p:txBody>
        </p:sp>
        <p:grpSp>
          <p:nvGrpSpPr>
            <p:cNvPr id="27" name="组合 26"/>
            <p:cNvGrpSpPr/>
            <p:nvPr/>
          </p:nvGrpSpPr>
          <p:grpSpPr>
            <a:xfrm>
              <a:off x="5205860" y="1983960"/>
              <a:ext cx="824993" cy="827265"/>
              <a:chOff x="819150" y="2046545"/>
              <a:chExt cx="464808" cy="466088"/>
            </a:xfrm>
          </p:grpSpPr>
          <p:sp>
            <p:nvSpPr>
              <p:cNvPr id="29" name="Freeform 114"/>
              <p:cNvSpPr>
                <a:spLocks noEditPoints="1"/>
              </p:cNvSpPr>
              <p:nvPr/>
            </p:nvSpPr>
            <p:spPr bwMode="auto">
              <a:xfrm>
                <a:off x="819150" y="2046545"/>
                <a:ext cx="464808" cy="466088"/>
              </a:xfrm>
              <a:custGeom>
                <a:avLst/>
                <a:gdLst>
                  <a:gd name="T0" fmla="*/ 131 w 261"/>
                  <a:gd name="T1" fmla="*/ 261 h 261"/>
                  <a:gd name="T2" fmla="*/ 0 w 261"/>
                  <a:gd name="T3" fmla="*/ 130 h 261"/>
                  <a:gd name="T4" fmla="*/ 131 w 261"/>
                  <a:gd name="T5" fmla="*/ 0 h 261"/>
                  <a:gd name="T6" fmla="*/ 261 w 261"/>
                  <a:gd name="T7" fmla="*/ 130 h 261"/>
                  <a:gd name="T8" fmla="*/ 131 w 261"/>
                  <a:gd name="T9" fmla="*/ 261 h 261"/>
                  <a:gd name="T10" fmla="*/ 131 w 261"/>
                  <a:gd name="T11" fmla="*/ 6 h 261"/>
                  <a:gd name="T12" fmla="*/ 6 w 261"/>
                  <a:gd name="T13" fmla="*/ 130 h 261"/>
                  <a:gd name="T14" fmla="*/ 131 w 261"/>
                  <a:gd name="T15" fmla="*/ 255 h 261"/>
                  <a:gd name="T16" fmla="*/ 255 w 261"/>
                  <a:gd name="T17" fmla="*/ 130 h 261"/>
                  <a:gd name="T18" fmla="*/ 131 w 261"/>
                  <a:gd name="T19" fmla="*/ 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1" y="261"/>
                    </a:moveTo>
                    <a:cubicBezTo>
                      <a:pt x="59" y="261"/>
                      <a:pt x="0" y="202"/>
                      <a:pt x="0" y="130"/>
                    </a:cubicBezTo>
                    <a:cubicBezTo>
                      <a:pt x="0" y="59"/>
                      <a:pt x="59" y="0"/>
                      <a:pt x="131" y="0"/>
                    </a:cubicBezTo>
                    <a:cubicBezTo>
                      <a:pt x="202" y="0"/>
                      <a:pt x="261" y="59"/>
                      <a:pt x="261" y="130"/>
                    </a:cubicBezTo>
                    <a:cubicBezTo>
                      <a:pt x="261" y="202"/>
                      <a:pt x="202" y="261"/>
                      <a:pt x="131" y="261"/>
                    </a:cubicBezTo>
                    <a:close/>
                    <a:moveTo>
                      <a:pt x="131" y="6"/>
                    </a:moveTo>
                    <a:cubicBezTo>
                      <a:pt x="62" y="6"/>
                      <a:pt x="6" y="62"/>
                      <a:pt x="6" y="130"/>
                    </a:cubicBezTo>
                    <a:cubicBezTo>
                      <a:pt x="6" y="199"/>
                      <a:pt x="62" y="255"/>
                      <a:pt x="131" y="255"/>
                    </a:cubicBezTo>
                    <a:cubicBezTo>
                      <a:pt x="199" y="255"/>
                      <a:pt x="255" y="199"/>
                      <a:pt x="255" y="130"/>
                    </a:cubicBezTo>
                    <a:cubicBezTo>
                      <a:pt x="255" y="62"/>
                      <a:pt x="199" y="6"/>
                      <a:pt x="131"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0" name="Freeform 115"/>
              <p:cNvSpPr/>
              <p:nvPr/>
            </p:nvSpPr>
            <p:spPr bwMode="auto">
              <a:xfrm>
                <a:off x="952318" y="2257821"/>
                <a:ext cx="198472" cy="117803"/>
              </a:xfrm>
              <a:custGeom>
                <a:avLst/>
                <a:gdLst>
                  <a:gd name="T0" fmla="*/ 108 w 111"/>
                  <a:gd name="T1" fmla="*/ 66 h 66"/>
                  <a:gd name="T2" fmla="*/ 71 w 111"/>
                  <a:gd name="T3" fmla="*/ 66 h 66"/>
                  <a:gd name="T4" fmla="*/ 68 w 111"/>
                  <a:gd name="T5" fmla="*/ 63 h 66"/>
                  <a:gd name="T6" fmla="*/ 68 w 111"/>
                  <a:gd name="T7" fmla="*/ 24 h 66"/>
                  <a:gd name="T8" fmla="*/ 43 w 111"/>
                  <a:gd name="T9" fmla="*/ 24 h 66"/>
                  <a:gd name="T10" fmla="*/ 43 w 111"/>
                  <a:gd name="T11" fmla="*/ 63 h 66"/>
                  <a:gd name="T12" fmla="*/ 40 w 111"/>
                  <a:gd name="T13" fmla="*/ 66 h 66"/>
                  <a:gd name="T14" fmla="*/ 3 w 111"/>
                  <a:gd name="T15" fmla="*/ 66 h 66"/>
                  <a:gd name="T16" fmla="*/ 0 w 111"/>
                  <a:gd name="T17" fmla="*/ 63 h 66"/>
                  <a:gd name="T18" fmla="*/ 0 w 111"/>
                  <a:gd name="T19" fmla="*/ 3 h 66"/>
                  <a:gd name="T20" fmla="*/ 3 w 111"/>
                  <a:gd name="T21" fmla="*/ 0 h 66"/>
                  <a:gd name="T22" fmla="*/ 6 w 111"/>
                  <a:gd name="T23" fmla="*/ 3 h 66"/>
                  <a:gd name="T24" fmla="*/ 6 w 111"/>
                  <a:gd name="T25" fmla="*/ 60 h 66"/>
                  <a:gd name="T26" fmla="*/ 38 w 111"/>
                  <a:gd name="T27" fmla="*/ 60 h 66"/>
                  <a:gd name="T28" fmla="*/ 38 w 111"/>
                  <a:gd name="T29" fmla="*/ 21 h 66"/>
                  <a:gd name="T30" fmla="*/ 40 w 111"/>
                  <a:gd name="T31" fmla="*/ 18 h 66"/>
                  <a:gd name="T32" fmla="*/ 71 w 111"/>
                  <a:gd name="T33" fmla="*/ 18 h 66"/>
                  <a:gd name="T34" fmla="*/ 73 w 111"/>
                  <a:gd name="T35" fmla="*/ 21 h 66"/>
                  <a:gd name="T36" fmla="*/ 73 w 111"/>
                  <a:gd name="T37" fmla="*/ 60 h 66"/>
                  <a:gd name="T38" fmla="*/ 105 w 111"/>
                  <a:gd name="T39" fmla="*/ 60 h 66"/>
                  <a:gd name="T40" fmla="*/ 105 w 111"/>
                  <a:gd name="T41" fmla="*/ 3 h 66"/>
                  <a:gd name="T42" fmla="*/ 108 w 111"/>
                  <a:gd name="T43" fmla="*/ 0 h 66"/>
                  <a:gd name="T44" fmla="*/ 111 w 111"/>
                  <a:gd name="T45" fmla="*/ 3 h 66"/>
                  <a:gd name="T46" fmla="*/ 111 w 111"/>
                  <a:gd name="T47" fmla="*/ 63 h 66"/>
                  <a:gd name="T48" fmla="*/ 108 w 111"/>
                  <a:gd name="T4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66">
                    <a:moveTo>
                      <a:pt x="108" y="66"/>
                    </a:moveTo>
                    <a:cubicBezTo>
                      <a:pt x="71" y="66"/>
                      <a:pt x="71" y="66"/>
                      <a:pt x="71" y="66"/>
                    </a:cubicBezTo>
                    <a:cubicBezTo>
                      <a:pt x="69" y="66"/>
                      <a:pt x="68" y="65"/>
                      <a:pt x="68" y="63"/>
                    </a:cubicBezTo>
                    <a:cubicBezTo>
                      <a:pt x="68" y="24"/>
                      <a:pt x="68" y="24"/>
                      <a:pt x="68" y="24"/>
                    </a:cubicBezTo>
                    <a:cubicBezTo>
                      <a:pt x="43" y="24"/>
                      <a:pt x="43" y="24"/>
                      <a:pt x="43" y="24"/>
                    </a:cubicBezTo>
                    <a:cubicBezTo>
                      <a:pt x="43" y="63"/>
                      <a:pt x="43" y="63"/>
                      <a:pt x="43" y="63"/>
                    </a:cubicBezTo>
                    <a:cubicBezTo>
                      <a:pt x="43" y="65"/>
                      <a:pt x="42" y="66"/>
                      <a:pt x="40" y="66"/>
                    </a:cubicBezTo>
                    <a:cubicBezTo>
                      <a:pt x="3" y="66"/>
                      <a:pt x="3" y="66"/>
                      <a:pt x="3" y="66"/>
                    </a:cubicBezTo>
                    <a:cubicBezTo>
                      <a:pt x="2" y="66"/>
                      <a:pt x="0" y="65"/>
                      <a:pt x="0" y="63"/>
                    </a:cubicBezTo>
                    <a:cubicBezTo>
                      <a:pt x="0" y="3"/>
                      <a:pt x="0" y="3"/>
                      <a:pt x="0" y="3"/>
                    </a:cubicBezTo>
                    <a:cubicBezTo>
                      <a:pt x="0" y="2"/>
                      <a:pt x="2" y="0"/>
                      <a:pt x="3" y="0"/>
                    </a:cubicBezTo>
                    <a:cubicBezTo>
                      <a:pt x="5" y="0"/>
                      <a:pt x="6" y="2"/>
                      <a:pt x="6" y="3"/>
                    </a:cubicBezTo>
                    <a:cubicBezTo>
                      <a:pt x="6" y="60"/>
                      <a:pt x="6" y="60"/>
                      <a:pt x="6" y="60"/>
                    </a:cubicBezTo>
                    <a:cubicBezTo>
                      <a:pt x="38" y="60"/>
                      <a:pt x="38" y="60"/>
                      <a:pt x="38" y="60"/>
                    </a:cubicBezTo>
                    <a:cubicBezTo>
                      <a:pt x="38" y="21"/>
                      <a:pt x="38" y="21"/>
                      <a:pt x="38" y="21"/>
                    </a:cubicBezTo>
                    <a:cubicBezTo>
                      <a:pt x="38" y="19"/>
                      <a:pt x="39" y="18"/>
                      <a:pt x="40" y="18"/>
                    </a:cubicBezTo>
                    <a:cubicBezTo>
                      <a:pt x="71" y="18"/>
                      <a:pt x="71" y="18"/>
                      <a:pt x="71" y="18"/>
                    </a:cubicBezTo>
                    <a:cubicBezTo>
                      <a:pt x="72" y="18"/>
                      <a:pt x="73" y="19"/>
                      <a:pt x="73" y="21"/>
                    </a:cubicBezTo>
                    <a:cubicBezTo>
                      <a:pt x="73" y="60"/>
                      <a:pt x="73" y="60"/>
                      <a:pt x="73" y="60"/>
                    </a:cubicBezTo>
                    <a:cubicBezTo>
                      <a:pt x="105" y="60"/>
                      <a:pt x="105" y="60"/>
                      <a:pt x="105" y="60"/>
                    </a:cubicBezTo>
                    <a:cubicBezTo>
                      <a:pt x="105" y="3"/>
                      <a:pt x="105" y="3"/>
                      <a:pt x="105" y="3"/>
                    </a:cubicBezTo>
                    <a:cubicBezTo>
                      <a:pt x="105" y="2"/>
                      <a:pt x="106" y="0"/>
                      <a:pt x="108" y="0"/>
                    </a:cubicBezTo>
                    <a:cubicBezTo>
                      <a:pt x="109" y="0"/>
                      <a:pt x="111" y="2"/>
                      <a:pt x="111" y="3"/>
                    </a:cubicBezTo>
                    <a:cubicBezTo>
                      <a:pt x="111" y="63"/>
                      <a:pt x="111" y="63"/>
                      <a:pt x="111" y="63"/>
                    </a:cubicBezTo>
                    <a:cubicBezTo>
                      <a:pt x="111" y="65"/>
                      <a:pt x="109" y="66"/>
                      <a:pt x="108"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1" name="Freeform 116"/>
              <p:cNvSpPr/>
              <p:nvPr/>
            </p:nvSpPr>
            <p:spPr bwMode="auto">
              <a:xfrm>
                <a:off x="921587" y="2184835"/>
                <a:ext cx="258653" cy="99876"/>
              </a:xfrm>
              <a:custGeom>
                <a:avLst/>
                <a:gdLst>
                  <a:gd name="T0" fmla="*/ 142 w 145"/>
                  <a:gd name="T1" fmla="*/ 55 h 56"/>
                  <a:gd name="T2" fmla="*/ 140 w 145"/>
                  <a:gd name="T3" fmla="*/ 55 h 56"/>
                  <a:gd name="T4" fmla="*/ 73 w 145"/>
                  <a:gd name="T5" fmla="*/ 6 h 56"/>
                  <a:gd name="T6" fmla="*/ 5 w 145"/>
                  <a:gd name="T7" fmla="*/ 55 h 56"/>
                  <a:gd name="T8" fmla="*/ 1 w 145"/>
                  <a:gd name="T9" fmla="*/ 54 h 56"/>
                  <a:gd name="T10" fmla="*/ 1 w 145"/>
                  <a:gd name="T11" fmla="*/ 50 h 56"/>
                  <a:gd name="T12" fmla="*/ 71 w 145"/>
                  <a:gd name="T13" fmla="*/ 0 h 56"/>
                  <a:gd name="T14" fmla="*/ 74 w 145"/>
                  <a:gd name="T15" fmla="*/ 0 h 56"/>
                  <a:gd name="T16" fmla="*/ 144 w 145"/>
                  <a:gd name="T17" fmla="*/ 50 h 56"/>
                  <a:gd name="T18" fmla="*/ 144 w 145"/>
                  <a:gd name="T19" fmla="*/ 54 h 56"/>
                  <a:gd name="T20" fmla="*/ 142 w 145"/>
                  <a:gd name="T2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56">
                    <a:moveTo>
                      <a:pt x="142" y="55"/>
                    </a:moveTo>
                    <a:cubicBezTo>
                      <a:pt x="142" y="55"/>
                      <a:pt x="141" y="55"/>
                      <a:pt x="140" y="55"/>
                    </a:cubicBezTo>
                    <a:cubicBezTo>
                      <a:pt x="73" y="6"/>
                      <a:pt x="73" y="6"/>
                      <a:pt x="73" y="6"/>
                    </a:cubicBezTo>
                    <a:cubicBezTo>
                      <a:pt x="5" y="55"/>
                      <a:pt x="5" y="55"/>
                      <a:pt x="5" y="55"/>
                    </a:cubicBezTo>
                    <a:cubicBezTo>
                      <a:pt x="3" y="56"/>
                      <a:pt x="1" y="55"/>
                      <a:pt x="1" y="54"/>
                    </a:cubicBezTo>
                    <a:cubicBezTo>
                      <a:pt x="0" y="53"/>
                      <a:pt x="0" y="51"/>
                      <a:pt x="1" y="50"/>
                    </a:cubicBezTo>
                    <a:cubicBezTo>
                      <a:pt x="71" y="0"/>
                      <a:pt x="71" y="0"/>
                      <a:pt x="71" y="0"/>
                    </a:cubicBezTo>
                    <a:cubicBezTo>
                      <a:pt x="72" y="0"/>
                      <a:pt x="73" y="0"/>
                      <a:pt x="74" y="0"/>
                    </a:cubicBezTo>
                    <a:cubicBezTo>
                      <a:pt x="144" y="50"/>
                      <a:pt x="144" y="50"/>
                      <a:pt x="144" y="50"/>
                    </a:cubicBezTo>
                    <a:cubicBezTo>
                      <a:pt x="145" y="51"/>
                      <a:pt x="145" y="53"/>
                      <a:pt x="144" y="54"/>
                    </a:cubicBezTo>
                    <a:cubicBezTo>
                      <a:pt x="144" y="55"/>
                      <a:pt x="143" y="55"/>
                      <a:pt x="142" y="5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grpSp>
      </p:grpSp>
      <p:grpSp>
        <p:nvGrpSpPr>
          <p:cNvPr id="98" name="组合 97"/>
          <p:cNvGrpSpPr/>
          <p:nvPr/>
        </p:nvGrpSpPr>
        <p:grpSpPr>
          <a:xfrm>
            <a:off x="156134" y="509629"/>
            <a:ext cx="3017072" cy="61913"/>
            <a:chOff x="0" y="1850313"/>
            <a:chExt cx="4022756" cy="82550"/>
          </a:xfrm>
          <a:solidFill>
            <a:schemeClr val="tx1"/>
          </a:solidFill>
        </p:grpSpPr>
        <p:cxnSp>
          <p:nvCxnSpPr>
            <p:cNvPr id="99" name="直接连接符 98"/>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椭圆 99"/>
            <p:cNvSpPr/>
            <p:nvPr/>
          </p:nvSpPr>
          <p:spPr>
            <a:xfrm>
              <a:off x="3940206" y="1850313"/>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sp>
        <p:nvSpPr>
          <p:cNvPr id="25" name="文本框 59"/>
          <p:cNvSpPr txBox="1"/>
          <p:nvPr/>
        </p:nvSpPr>
        <p:spPr>
          <a:xfrm>
            <a:off x="1413181" y="219726"/>
            <a:ext cx="1321435" cy="320675"/>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r"/>
            <a:r>
              <a:rPr lang="en-US" altLang="zh-CN" sz="2000" dirty="0">
                <a:solidFill>
                  <a:schemeClr val="bg1"/>
                </a:solidFill>
                <a:latin typeface="微软雅黑 Light" panose="020B0502040204020203" charset="-122"/>
                <a:ea typeface="微软雅黑 Light" panose="020B0502040204020203" charset="-122"/>
                <a:cs typeface="Arial" panose="020B0604020202020204" pitchFamily="34" charset="0"/>
              </a:rPr>
              <a:t>CONTENTS</a:t>
            </a:r>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06DFE13E-EFF7-42E5-92FA-3884A931DDC6}"/>
              </a:ext>
            </a:extLst>
          </p:cNvPr>
          <p:cNvSpPr txBox="1"/>
          <p:nvPr/>
        </p:nvSpPr>
        <p:spPr>
          <a:xfrm>
            <a:off x="365564" y="246639"/>
            <a:ext cx="2769990"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医、卫无纺布应用场景实例</a:t>
            </a:r>
          </a:p>
        </p:txBody>
      </p:sp>
      <p:grpSp>
        <p:nvGrpSpPr>
          <p:cNvPr id="3" name="组合 20">
            <a:extLst>
              <a:ext uri="{FF2B5EF4-FFF2-40B4-BE49-F238E27FC236}">
                <a16:creationId xmlns:a16="http://schemas.microsoft.com/office/drawing/2014/main" xmlns="" id="{E30AB5AE-C218-41EC-98B4-67718DD03ADE}"/>
              </a:ext>
            </a:extLst>
          </p:cNvPr>
          <p:cNvGrpSpPr/>
          <p:nvPr/>
        </p:nvGrpSpPr>
        <p:grpSpPr>
          <a:xfrm>
            <a:off x="-10236" y="529314"/>
            <a:ext cx="3017072" cy="61913"/>
            <a:chOff x="0" y="1850313"/>
            <a:chExt cx="4022756" cy="82550"/>
          </a:xfrm>
          <a:solidFill>
            <a:schemeClr val="bg1"/>
          </a:solidFill>
        </p:grpSpPr>
        <p:cxnSp>
          <p:nvCxnSpPr>
            <p:cNvPr id="4" name="直接连接符 3">
              <a:extLst>
                <a:ext uri="{FF2B5EF4-FFF2-40B4-BE49-F238E27FC236}">
                  <a16:creationId xmlns:a16="http://schemas.microsoft.com/office/drawing/2014/main" xmlns="" id="{F05BA300-DFD5-429F-9AF1-13D8667D55A1}"/>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a:extLst>
                <a:ext uri="{FF2B5EF4-FFF2-40B4-BE49-F238E27FC236}">
                  <a16:creationId xmlns:a16="http://schemas.microsoft.com/office/drawing/2014/main" xmlns="" id="{756C7E78-5DAF-4E32-BF2E-67272D887DA1}"/>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pic>
        <p:nvPicPr>
          <p:cNvPr id="7" name="图片 6">
            <a:extLst>
              <a:ext uri="{FF2B5EF4-FFF2-40B4-BE49-F238E27FC236}">
                <a16:creationId xmlns:a16="http://schemas.microsoft.com/office/drawing/2014/main" xmlns="" id="{8802E80D-A8D3-468D-9E56-97976D06732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52625" y="973254"/>
            <a:ext cx="5238750" cy="3609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670078979"/>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89847" y="696805"/>
            <a:ext cx="5854168" cy="3889618"/>
            <a:chOff x="4386456" y="928048"/>
            <a:chExt cx="7805546" cy="5186150"/>
          </a:xfrm>
        </p:grpSpPr>
        <p:pic>
          <p:nvPicPr>
            <p:cNvPr id="18" name="图片 17"/>
            <p:cNvPicPr>
              <a:picLocks noChangeAspect="1"/>
            </p:cNvPicPr>
            <p:nvPr/>
          </p:nvPicPr>
          <p:blipFill>
            <a:blip r:embed="rId3" cstate="email"/>
            <a:srcRect l="12937" t="4463" r="16194"/>
            <a:stretch>
              <a:fillRect/>
            </a:stretch>
          </p:blipFill>
          <p:spPr>
            <a:xfrm>
              <a:off x="6432319" y="928048"/>
              <a:ext cx="5759683" cy="5186150"/>
            </a:xfrm>
            <a:custGeom>
              <a:avLst/>
              <a:gdLst>
                <a:gd name="connsiteX0" fmla="*/ 0 w 5759683"/>
                <a:gd name="connsiteY0" fmla="*/ 0 h 5186150"/>
                <a:gd name="connsiteX1" fmla="*/ 5759683 w 5759683"/>
                <a:gd name="connsiteY1" fmla="*/ 0 h 5186150"/>
                <a:gd name="connsiteX2" fmla="*/ 5759683 w 5759683"/>
                <a:gd name="connsiteY2" fmla="*/ 5186150 h 5186150"/>
                <a:gd name="connsiteX3" fmla="*/ 0 w 5759683"/>
                <a:gd name="connsiteY3" fmla="*/ 5186150 h 5186150"/>
              </a:gdLst>
              <a:ahLst/>
              <a:cxnLst>
                <a:cxn ang="0">
                  <a:pos x="connsiteX0" y="connsiteY0"/>
                </a:cxn>
                <a:cxn ang="0">
                  <a:pos x="connsiteX1" y="connsiteY1"/>
                </a:cxn>
                <a:cxn ang="0">
                  <a:pos x="connsiteX2" y="connsiteY2"/>
                </a:cxn>
                <a:cxn ang="0">
                  <a:pos x="connsiteX3" y="connsiteY3"/>
                </a:cxn>
              </a:cxnLst>
              <a:rect l="l" t="t" r="r" b="b"/>
              <a:pathLst>
                <a:path w="5759683" h="5186150">
                  <a:moveTo>
                    <a:pt x="0" y="0"/>
                  </a:moveTo>
                  <a:lnTo>
                    <a:pt x="5759683" y="0"/>
                  </a:lnTo>
                  <a:lnTo>
                    <a:pt x="5759683" y="5186150"/>
                  </a:lnTo>
                  <a:lnTo>
                    <a:pt x="0" y="5186150"/>
                  </a:lnTo>
                  <a:close/>
                </a:path>
              </a:pathLst>
            </a:custGeom>
          </p:spPr>
        </p:pic>
        <p:sp>
          <p:nvSpPr>
            <p:cNvPr id="12" name="矩形 11"/>
            <p:cNvSpPr/>
            <p:nvPr/>
          </p:nvSpPr>
          <p:spPr>
            <a:xfrm>
              <a:off x="4386456" y="928048"/>
              <a:ext cx="2463800" cy="5186150"/>
            </a:xfrm>
            <a:prstGeom prst="rect">
              <a:avLst/>
            </a:prstGeom>
            <a:solidFill>
              <a:srgbClr val="E84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grpSp>
        <p:nvGrpSpPr>
          <p:cNvPr id="3" name="组合 2"/>
          <p:cNvGrpSpPr/>
          <p:nvPr/>
        </p:nvGrpSpPr>
        <p:grpSpPr>
          <a:xfrm>
            <a:off x="3451772" y="1488740"/>
            <a:ext cx="1524003" cy="1260152"/>
            <a:chOff x="4602356" y="1983960"/>
            <a:chExt cx="2032001" cy="1680200"/>
          </a:xfrm>
        </p:grpSpPr>
        <p:sp>
          <p:nvSpPr>
            <p:cNvPr id="15" name="矩形 14"/>
            <p:cNvSpPr/>
            <p:nvPr/>
          </p:nvSpPr>
          <p:spPr>
            <a:xfrm>
              <a:off x="4602356" y="3225587"/>
              <a:ext cx="2032001" cy="438573"/>
            </a:xfrm>
            <a:prstGeom prst="rect">
              <a:avLst/>
            </a:prstGeom>
            <a:noFill/>
          </p:spPr>
          <p:txBody>
            <a:bodyPr wrap="square" rtlCol="0">
              <a:spAutoFit/>
            </a:bodyPr>
            <a:lstStyle/>
            <a:p>
              <a:pPr algn="just">
                <a:lnSpc>
                  <a:spcPct val="130000"/>
                </a:lnSpc>
              </a:pPr>
              <a:endParaRPr lang="zh-CN" altLang="en-US" sz="1200" dirty="0">
                <a:solidFill>
                  <a:schemeClr val="bg1"/>
                </a:solidFill>
                <a:latin typeface="微软雅黑 Light" panose="020B0502040204020203" charset="-122"/>
                <a:ea typeface="微软雅黑 Light" panose="020B0502040204020203" charset="-122"/>
              </a:endParaRPr>
            </a:p>
          </p:txBody>
        </p:sp>
        <p:grpSp>
          <p:nvGrpSpPr>
            <p:cNvPr id="33" name="组合 32"/>
            <p:cNvGrpSpPr/>
            <p:nvPr/>
          </p:nvGrpSpPr>
          <p:grpSpPr>
            <a:xfrm>
              <a:off x="5205860" y="1983960"/>
              <a:ext cx="827265" cy="827265"/>
              <a:chOff x="3383915" y="2046545"/>
              <a:chExt cx="466088" cy="466088"/>
            </a:xfrm>
          </p:grpSpPr>
          <p:sp>
            <p:nvSpPr>
              <p:cNvPr id="34" name="Freeform 80"/>
              <p:cNvSpPr>
                <a:spLocks noEditPoints="1"/>
              </p:cNvSpPr>
              <p:nvPr/>
            </p:nvSpPr>
            <p:spPr bwMode="auto">
              <a:xfrm>
                <a:off x="3383915" y="2046545"/>
                <a:ext cx="466088" cy="466088"/>
              </a:xfrm>
              <a:custGeom>
                <a:avLst/>
                <a:gdLst>
                  <a:gd name="T0" fmla="*/ 130 w 261"/>
                  <a:gd name="T1" fmla="*/ 261 h 261"/>
                  <a:gd name="T2" fmla="*/ 0 w 261"/>
                  <a:gd name="T3" fmla="*/ 130 h 261"/>
                  <a:gd name="T4" fmla="*/ 130 w 261"/>
                  <a:gd name="T5" fmla="*/ 0 h 261"/>
                  <a:gd name="T6" fmla="*/ 261 w 261"/>
                  <a:gd name="T7" fmla="*/ 130 h 261"/>
                  <a:gd name="T8" fmla="*/ 130 w 261"/>
                  <a:gd name="T9" fmla="*/ 261 h 261"/>
                  <a:gd name="T10" fmla="*/ 130 w 261"/>
                  <a:gd name="T11" fmla="*/ 6 h 261"/>
                  <a:gd name="T12" fmla="*/ 6 w 261"/>
                  <a:gd name="T13" fmla="*/ 130 h 261"/>
                  <a:gd name="T14" fmla="*/ 130 w 261"/>
                  <a:gd name="T15" fmla="*/ 255 h 261"/>
                  <a:gd name="T16" fmla="*/ 255 w 261"/>
                  <a:gd name="T17" fmla="*/ 130 h 261"/>
                  <a:gd name="T18" fmla="*/ 130 w 261"/>
                  <a:gd name="T19" fmla="*/ 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0" y="261"/>
                    </a:moveTo>
                    <a:cubicBezTo>
                      <a:pt x="58" y="261"/>
                      <a:pt x="0" y="202"/>
                      <a:pt x="0" y="130"/>
                    </a:cubicBezTo>
                    <a:cubicBezTo>
                      <a:pt x="0" y="59"/>
                      <a:pt x="58" y="0"/>
                      <a:pt x="130" y="0"/>
                    </a:cubicBezTo>
                    <a:cubicBezTo>
                      <a:pt x="202" y="0"/>
                      <a:pt x="261" y="59"/>
                      <a:pt x="261" y="130"/>
                    </a:cubicBezTo>
                    <a:cubicBezTo>
                      <a:pt x="261" y="202"/>
                      <a:pt x="202" y="261"/>
                      <a:pt x="130" y="261"/>
                    </a:cubicBezTo>
                    <a:close/>
                    <a:moveTo>
                      <a:pt x="130" y="6"/>
                    </a:moveTo>
                    <a:cubicBezTo>
                      <a:pt x="62" y="6"/>
                      <a:pt x="6" y="62"/>
                      <a:pt x="6" y="130"/>
                    </a:cubicBezTo>
                    <a:cubicBezTo>
                      <a:pt x="6" y="199"/>
                      <a:pt x="62" y="255"/>
                      <a:pt x="130" y="255"/>
                    </a:cubicBezTo>
                    <a:cubicBezTo>
                      <a:pt x="199" y="255"/>
                      <a:pt x="255" y="199"/>
                      <a:pt x="255" y="130"/>
                    </a:cubicBezTo>
                    <a:cubicBezTo>
                      <a:pt x="255" y="62"/>
                      <a:pt x="199" y="6"/>
                      <a:pt x="130"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5" name="Freeform 81"/>
              <p:cNvSpPr>
                <a:spLocks noEditPoints="1"/>
              </p:cNvSpPr>
              <p:nvPr/>
            </p:nvSpPr>
            <p:spPr bwMode="auto">
              <a:xfrm>
                <a:off x="3538851" y="2163067"/>
                <a:ext cx="190789" cy="193350"/>
              </a:xfrm>
              <a:custGeom>
                <a:avLst/>
                <a:gdLst>
                  <a:gd name="T0" fmla="*/ 3 w 107"/>
                  <a:gd name="T1" fmla="*/ 108 h 108"/>
                  <a:gd name="T2" fmla="*/ 1 w 107"/>
                  <a:gd name="T3" fmla="*/ 107 h 108"/>
                  <a:gd name="T4" fmla="*/ 0 w 107"/>
                  <a:gd name="T5" fmla="*/ 104 h 108"/>
                  <a:gd name="T6" fmla="*/ 2 w 107"/>
                  <a:gd name="T7" fmla="*/ 79 h 108"/>
                  <a:gd name="T8" fmla="*/ 2 w 107"/>
                  <a:gd name="T9" fmla="*/ 77 h 108"/>
                  <a:gd name="T10" fmla="*/ 78 w 107"/>
                  <a:gd name="T11" fmla="*/ 1 h 108"/>
                  <a:gd name="T12" fmla="*/ 80 w 107"/>
                  <a:gd name="T13" fmla="*/ 0 h 108"/>
                  <a:gd name="T14" fmla="*/ 80 w 107"/>
                  <a:gd name="T15" fmla="*/ 0 h 108"/>
                  <a:gd name="T16" fmla="*/ 82 w 107"/>
                  <a:gd name="T17" fmla="*/ 1 h 108"/>
                  <a:gd name="T18" fmla="*/ 106 w 107"/>
                  <a:gd name="T19" fmla="*/ 25 h 108"/>
                  <a:gd name="T20" fmla="*/ 107 w 107"/>
                  <a:gd name="T21" fmla="*/ 27 h 108"/>
                  <a:gd name="T22" fmla="*/ 106 w 107"/>
                  <a:gd name="T23" fmla="*/ 29 h 108"/>
                  <a:gd name="T24" fmla="*/ 30 w 107"/>
                  <a:gd name="T25" fmla="*/ 105 h 108"/>
                  <a:gd name="T26" fmla="*/ 29 w 107"/>
                  <a:gd name="T27" fmla="*/ 106 h 108"/>
                  <a:gd name="T28" fmla="*/ 3 w 107"/>
                  <a:gd name="T29" fmla="*/ 108 h 108"/>
                  <a:gd name="T30" fmla="*/ 3 w 107"/>
                  <a:gd name="T31" fmla="*/ 108 h 108"/>
                  <a:gd name="T32" fmla="*/ 7 w 107"/>
                  <a:gd name="T33" fmla="*/ 80 h 108"/>
                  <a:gd name="T34" fmla="*/ 6 w 107"/>
                  <a:gd name="T35" fmla="*/ 102 h 108"/>
                  <a:gd name="T36" fmla="*/ 27 w 107"/>
                  <a:gd name="T37" fmla="*/ 100 h 108"/>
                  <a:gd name="T38" fmla="*/ 100 w 107"/>
                  <a:gd name="T39" fmla="*/ 27 h 108"/>
                  <a:gd name="T40" fmla="*/ 80 w 107"/>
                  <a:gd name="T41" fmla="*/ 7 h 108"/>
                  <a:gd name="T42" fmla="*/ 7 w 107"/>
                  <a:gd name="T43"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108">
                    <a:moveTo>
                      <a:pt x="3" y="108"/>
                    </a:moveTo>
                    <a:cubicBezTo>
                      <a:pt x="2" y="108"/>
                      <a:pt x="1" y="107"/>
                      <a:pt x="1" y="107"/>
                    </a:cubicBezTo>
                    <a:cubicBezTo>
                      <a:pt x="0" y="106"/>
                      <a:pt x="0" y="105"/>
                      <a:pt x="0" y="104"/>
                    </a:cubicBezTo>
                    <a:cubicBezTo>
                      <a:pt x="2" y="79"/>
                      <a:pt x="2" y="79"/>
                      <a:pt x="2" y="79"/>
                    </a:cubicBezTo>
                    <a:cubicBezTo>
                      <a:pt x="2" y="78"/>
                      <a:pt x="2" y="78"/>
                      <a:pt x="2" y="77"/>
                    </a:cubicBezTo>
                    <a:cubicBezTo>
                      <a:pt x="78" y="1"/>
                      <a:pt x="78" y="1"/>
                      <a:pt x="78" y="1"/>
                    </a:cubicBezTo>
                    <a:cubicBezTo>
                      <a:pt x="79" y="1"/>
                      <a:pt x="80" y="0"/>
                      <a:pt x="80" y="0"/>
                    </a:cubicBezTo>
                    <a:cubicBezTo>
                      <a:pt x="80" y="0"/>
                      <a:pt x="80" y="0"/>
                      <a:pt x="80" y="0"/>
                    </a:cubicBezTo>
                    <a:cubicBezTo>
                      <a:pt x="81" y="0"/>
                      <a:pt x="82" y="1"/>
                      <a:pt x="82" y="1"/>
                    </a:cubicBezTo>
                    <a:cubicBezTo>
                      <a:pt x="106" y="25"/>
                      <a:pt x="106" y="25"/>
                      <a:pt x="106" y="25"/>
                    </a:cubicBezTo>
                    <a:cubicBezTo>
                      <a:pt x="107" y="26"/>
                      <a:pt x="107" y="26"/>
                      <a:pt x="107" y="27"/>
                    </a:cubicBezTo>
                    <a:cubicBezTo>
                      <a:pt x="107" y="28"/>
                      <a:pt x="107" y="29"/>
                      <a:pt x="106" y="29"/>
                    </a:cubicBezTo>
                    <a:cubicBezTo>
                      <a:pt x="30" y="105"/>
                      <a:pt x="30" y="105"/>
                      <a:pt x="30" y="105"/>
                    </a:cubicBezTo>
                    <a:cubicBezTo>
                      <a:pt x="30" y="106"/>
                      <a:pt x="29" y="106"/>
                      <a:pt x="29" y="106"/>
                    </a:cubicBezTo>
                    <a:cubicBezTo>
                      <a:pt x="3" y="108"/>
                      <a:pt x="3" y="108"/>
                      <a:pt x="3" y="108"/>
                    </a:cubicBezTo>
                    <a:cubicBezTo>
                      <a:pt x="3" y="108"/>
                      <a:pt x="3" y="108"/>
                      <a:pt x="3" y="108"/>
                    </a:cubicBezTo>
                    <a:close/>
                    <a:moveTo>
                      <a:pt x="7" y="80"/>
                    </a:moveTo>
                    <a:cubicBezTo>
                      <a:pt x="6" y="102"/>
                      <a:pt x="6" y="102"/>
                      <a:pt x="6" y="102"/>
                    </a:cubicBezTo>
                    <a:cubicBezTo>
                      <a:pt x="27" y="100"/>
                      <a:pt x="27" y="100"/>
                      <a:pt x="27" y="100"/>
                    </a:cubicBezTo>
                    <a:cubicBezTo>
                      <a:pt x="100" y="27"/>
                      <a:pt x="100" y="27"/>
                      <a:pt x="100" y="27"/>
                    </a:cubicBezTo>
                    <a:cubicBezTo>
                      <a:pt x="80" y="7"/>
                      <a:pt x="80" y="7"/>
                      <a:pt x="80" y="7"/>
                    </a:cubicBezTo>
                    <a:cubicBezTo>
                      <a:pt x="7" y="80"/>
                      <a:pt x="7" y="80"/>
                      <a:pt x="7"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6" name="Freeform 82"/>
              <p:cNvSpPr/>
              <p:nvPr/>
            </p:nvSpPr>
            <p:spPr bwMode="auto">
              <a:xfrm>
                <a:off x="3656654" y="2188676"/>
                <a:ext cx="49938" cy="47377"/>
              </a:xfrm>
              <a:custGeom>
                <a:avLst/>
                <a:gdLst>
                  <a:gd name="T0" fmla="*/ 25 w 28"/>
                  <a:gd name="T1" fmla="*/ 27 h 27"/>
                  <a:gd name="T2" fmla="*/ 23 w 28"/>
                  <a:gd name="T3" fmla="*/ 26 h 27"/>
                  <a:gd name="T4" fmla="*/ 1 w 28"/>
                  <a:gd name="T5" fmla="*/ 5 h 27"/>
                  <a:gd name="T6" fmla="*/ 1 w 28"/>
                  <a:gd name="T7" fmla="*/ 1 h 27"/>
                  <a:gd name="T8" fmla="*/ 5 w 28"/>
                  <a:gd name="T9" fmla="*/ 1 h 27"/>
                  <a:gd name="T10" fmla="*/ 27 w 28"/>
                  <a:gd name="T11" fmla="*/ 22 h 27"/>
                  <a:gd name="T12" fmla="*/ 27 w 28"/>
                  <a:gd name="T13" fmla="*/ 26 h 27"/>
                  <a:gd name="T14" fmla="*/ 25 w 2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25" y="27"/>
                    </a:moveTo>
                    <a:cubicBezTo>
                      <a:pt x="24" y="27"/>
                      <a:pt x="23" y="27"/>
                      <a:pt x="23" y="26"/>
                    </a:cubicBezTo>
                    <a:cubicBezTo>
                      <a:pt x="1" y="5"/>
                      <a:pt x="1" y="5"/>
                      <a:pt x="1" y="5"/>
                    </a:cubicBezTo>
                    <a:cubicBezTo>
                      <a:pt x="0" y="4"/>
                      <a:pt x="0" y="2"/>
                      <a:pt x="1" y="1"/>
                    </a:cubicBezTo>
                    <a:cubicBezTo>
                      <a:pt x="2" y="0"/>
                      <a:pt x="4" y="0"/>
                      <a:pt x="5" y="1"/>
                    </a:cubicBezTo>
                    <a:cubicBezTo>
                      <a:pt x="27" y="22"/>
                      <a:pt x="27" y="22"/>
                      <a:pt x="27" y="22"/>
                    </a:cubicBezTo>
                    <a:cubicBezTo>
                      <a:pt x="28" y="23"/>
                      <a:pt x="28" y="25"/>
                      <a:pt x="27" y="26"/>
                    </a:cubicBezTo>
                    <a:cubicBezTo>
                      <a:pt x="26" y="27"/>
                      <a:pt x="26" y="27"/>
                      <a:pt x="25"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7" name="Freeform 83"/>
              <p:cNvSpPr/>
              <p:nvPr/>
            </p:nvSpPr>
            <p:spPr bwMode="auto">
              <a:xfrm>
                <a:off x="3541412" y="2321844"/>
                <a:ext cx="32012" cy="32012"/>
              </a:xfrm>
              <a:custGeom>
                <a:avLst/>
                <a:gdLst>
                  <a:gd name="T0" fmla="*/ 14 w 18"/>
                  <a:gd name="T1" fmla="*/ 18 h 18"/>
                  <a:gd name="T2" fmla="*/ 13 w 18"/>
                  <a:gd name="T3" fmla="*/ 17 h 18"/>
                  <a:gd name="T4" fmla="*/ 11 w 18"/>
                  <a:gd name="T5" fmla="*/ 14 h 18"/>
                  <a:gd name="T6" fmla="*/ 11 w 18"/>
                  <a:gd name="T7" fmla="*/ 14 h 18"/>
                  <a:gd name="T8" fmla="*/ 11 w 18"/>
                  <a:gd name="T9" fmla="*/ 13 h 18"/>
                  <a:gd name="T10" fmla="*/ 10 w 18"/>
                  <a:gd name="T11" fmla="*/ 8 h 18"/>
                  <a:gd name="T12" fmla="*/ 4 w 18"/>
                  <a:gd name="T13" fmla="*/ 6 h 18"/>
                  <a:gd name="T14" fmla="*/ 4 w 18"/>
                  <a:gd name="T15" fmla="*/ 6 h 18"/>
                  <a:gd name="T16" fmla="*/ 0 w 18"/>
                  <a:gd name="T17" fmla="*/ 4 h 18"/>
                  <a:gd name="T18" fmla="*/ 3 w 18"/>
                  <a:gd name="T19" fmla="*/ 0 h 18"/>
                  <a:gd name="T20" fmla="*/ 4 w 18"/>
                  <a:gd name="T21" fmla="*/ 0 h 18"/>
                  <a:gd name="T22" fmla="*/ 14 w 18"/>
                  <a:gd name="T23" fmla="*/ 4 h 18"/>
                  <a:gd name="T24" fmla="*/ 17 w 18"/>
                  <a:gd name="T25" fmla="*/ 14 h 18"/>
                  <a:gd name="T26" fmla="*/ 17 w 18"/>
                  <a:gd name="T27" fmla="*/ 15 h 18"/>
                  <a:gd name="T28" fmla="*/ 14 w 18"/>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8">
                    <a:moveTo>
                      <a:pt x="14" y="18"/>
                    </a:moveTo>
                    <a:cubicBezTo>
                      <a:pt x="14" y="18"/>
                      <a:pt x="14" y="18"/>
                      <a:pt x="13" y="17"/>
                    </a:cubicBezTo>
                    <a:cubicBezTo>
                      <a:pt x="12" y="17"/>
                      <a:pt x="11" y="16"/>
                      <a:pt x="11" y="14"/>
                    </a:cubicBezTo>
                    <a:cubicBezTo>
                      <a:pt x="11" y="14"/>
                      <a:pt x="11" y="14"/>
                      <a:pt x="11" y="14"/>
                    </a:cubicBezTo>
                    <a:cubicBezTo>
                      <a:pt x="11" y="14"/>
                      <a:pt x="11" y="13"/>
                      <a:pt x="11" y="13"/>
                    </a:cubicBezTo>
                    <a:cubicBezTo>
                      <a:pt x="12" y="11"/>
                      <a:pt x="11" y="9"/>
                      <a:pt x="10" y="8"/>
                    </a:cubicBezTo>
                    <a:cubicBezTo>
                      <a:pt x="8" y="6"/>
                      <a:pt x="6" y="6"/>
                      <a:pt x="4" y="6"/>
                    </a:cubicBezTo>
                    <a:cubicBezTo>
                      <a:pt x="4" y="6"/>
                      <a:pt x="4" y="6"/>
                      <a:pt x="4" y="6"/>
                    </a:cubicBezTo>
                    <a:cubicBezTo>
                      <a:pt x="2" y="6"/>
                      <a:pt x="0" y="5"/>
                      <a:pt x="0" y="4"/>
                    </a:cubicBezTo>
                    <a:cubicBezTo>
                      <a:pt x="0" y="2"/>
                      <a:pt x="1" y="1"/>
                      <a:pt x="3" y="0"/>
                    </a:cubicBezTo>
                    <a:cubicBezTo>
                      <a:pt x="3" y="0"/>
                      <a:pt x="3" y="0"/>
                      <a:pt x="4" y="0"/>
                    </a:cubicBezTo>
                    <a:cubicBezTo>
                      <a:pt x="8" y="0"/>
                      <a:pt x="11" y="1"/>
                      <a:pt x="14" y="4"/>
                    </a:cubicBezTo>
                    <a:cubicBezTo>
                      <a:pt x="16" y="6"/>
                      <a:pt x="18" y="10"/>
                      <a:pt x="17" y="14"/>
                    </a:cubicBezTo>
                    <a:cubicBezTo>
                      <a:pt x="17" y="14"/>
                      <a:pt x="17" y="15"/>
                      <a:pt x="17" y="15"/>
                    </a:cubicBezTo>
                    <a:cubicBezTo>
                      <a:pt x="17" y="17"/>
                      <a:pt x="15" y="18"/>
                      <a:pt x="14" y="1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9" name="Freeform 84"/>
              <p:cNvSpPr/>
              <p:nvPr/>
            </p:nvSpPr>
            <p:spPr bwMode="auto">
              <a:xfrm>
                <a:off x="3497877" y="2161787"/>
                <a:ext cx="235605" cy="236885"/>
              </a:xfrm>
              <a:custGeom>
                <a:avLst/>
                <a:gdLst>
                  <a:gd name="T0" fmla="*/ 130 w 132"/>
                  <a:gd name="T1" fmla="*/ 133 h 133"/>
                  <a:gd name="T2" fmla="*/ 3 w 132"/>
                  <a:gd name="T3" fmla="*/ 133 h 133"/>
                  <a:gd name="T4" fmla="*/ 0 w 132"/>
                  <a:gd name="T5" fmla="*/ 130 h 133"/>
                  <a:gd name="T6" fmla="*/ 0 w 132"/>
                  <a:gd name="T7" fmla="*/ 3 h 133"/>
                  <a:gd name="T8" fmla="*/ 3 w 132"/>
                  <a:gd name="T9" fmla="*/ 0 h 133"/>
                  <a:gd name="T10" fmla="*/ 66 w 132"/>
                  <a:gd name="T11" fmla="*/ 0 h 133"/>
                  <a:gd name="T12" fmla="*/ 69 w 132"/>
                  <a:gd name="T13" fmla="*/ 3 h 133"/>
                  <a:gd name="T14" fmla="*/ 66 w 132"/>
                  <a:gd name="T15" fmla="*/ 6 h 133"/>
                  <a:gd name="T16" fmla="*/ 6 w 132"/>
                  <a:gd name="T17" fmla="*/ 6 h 133"/>
                  <a:gd name="T18" fmla="*/ 6 w 132"/>
                  <a:gd name="T19" fmla="*/ 127 h 133"/>
                  <a:gd name="T20" fmla="*/ 127 w 132"/>
                  <a:gd name="T21" fmla="*/ 127 h 133"/>
                  <a:gd name="T22" fmla="*/ 127 w 132"/>
                  <a:gd name="T23" fmla="*/ 67 h 133"/>
                  <a:gd name="T24" fmla="*/ 130 w 132"/>
                  <a:gd name="T25" fmla="*/ 64 h 133"/>
                  <a:gd name="T26" fmla="*/ 132 w 132"/>
                  <a:gd name="T27" fmla="*/ 67 h 133"/>
                  <a:gd name="T28" fmla="*/ 132 w 132"/>
                  <a:gd name="T29" fmla="*/ 130 h 133"/>
                  <a:gd name="T30" fmla="*/ 130 w 132"/>
                  <a:gd name="T3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33">
                    <a:moveTo>
                      <a:pt x="130" y="133"/>
                    </a:moveTo>
                    <a:cubicBezTo>
                      <a:pt x="3" y="133"/>
                      <a:pt x="3" y="133"/>
                      <a:pt x="3" y="133"/>
                    </a:cubicBezTo>
                    <a:cubicBezTo>
                      <a:pt x="1" y="133"/>
                      <a:pt x="0" y="131"/>
                      <a:pt x="0" y="130"/>
                    </a:cubicBezTo>
                    <a:cubicBezTo>
                      <a:pt x="0" y="3"/>
                      <a:pt x="0" y="3"/>
                      <a:pt x="0" y="3"/>
                    </a:cubicBezTo>
                    <a:cubicBezTo>
                      <a:pt x="0" y="2"/>
                      <a:pt x="1" y="0"/>
                      <a:pt x="3" y="0"/>
                    </a:cubicBezTo>
                    <a:cubicBezTo>
                      <a:pt x="66" y="0"/>
                      <a:pt x="66" y="0"/>
                      <a:pt x="66" y="0"/>
                    </a:cubicBezTo>
                    <a:cubicBezTo>
                      <a:pt x="67" y="0"/>
                      <a:pt x="69" y="2"/>
                      <a:pt x="69" y="3"/>
                    </a:cubicBezTo>
                    <a:cubicBezTo>
                      <a:pt x="69" y="5"/>
                      <a:pt x="67" y="6"/>
                      <a:pt x="66" y="6"/>
                    </a:cubicBezTo>
                    <a:cubicBezTo>
                      <a:pt x="6" y="6"/>
                      <a:pt x="6" y="6"/>
                      <a:pt x="6" y="6"/>
                    </a:cubicBezTo>
                    <a:cubicBezTo>
                      <a:pt x="6" y="127"/>
                      <a:pt x="6" y="127"/>
                      <a:pt x="6" y="127"/>
                    </a:cubicBezTo>
                    <a:cubicBezTo>
                      <a:pt x="127" y="127"/>
                      <a:pt x="127" y="127"/>
                      <a:pt x="127" y="127"/>
                    </a:cubicBezTo>
                    <a:cubicBezTo>
                      <a:pt x="127" y="67"/>
                      <a:pt x="127" y="67"/>
                      <a:pt x="127" y="67"/>
                    </a:cubicBezTo>
                    <a:cubicBezTo>
                      <a:pt x="127" y="65"/>
                      <a:pt x="128" y="64"/>
                      <a:pt x="130" y="64"/>
                    </a:cubicBezTo>
                    <a:cubicBezTo>
                      <a:pt x="131" y="64"/>
                      <a:pt x="132" y="65"/>
                      <a:pt x="132" y="67"/>
                    </a:cubicBezTo>
                    <a:cubicBezTo>
                      <a:pt x="132" y="130"/>
                      <a:pt x="132" y="130"/>
                      <a:pt x="132" y="130"/>
                    </a:cubicBezTo>
                    <a:cubicBezTo>
                      <a:pt x="132" y="131"/>
                      <a:pt x="131" y="133"/>
                      <a:pt x="130" y="13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grpSp>
      </p:grpSp>
      <p:sp>
        <p:nvSpPr>
          <p:cNvPr id="20" name="Text Placeholder 3"/>
          <p:cNvSpPr txBox="1"/>
          <p:nvPr/>
        </p:nvSpPr>
        <p:spPr>
          <a:xfrm>
            <a:off x="831984" y="1184581"/>
            <a:ext cx="1776127" cy="1915909"/>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12450" dirty="0">
                <a:solidFill>
                  <a:schemeClr val="bg1"/>
                </a:solidFill>
                <a:latin typeface="微软雅黑 Light" panose="020B0502040204020203" charset="-122"/>
                <a:ea typeface="微软雅黑 Light" panose="020B0502040204020203" charset="-122"/>
                <a:cs typeface="Arial" panose="020B0604020202020204" pitchFamily="34" charset="0"/>
              </a:rPr>
              <a:t>03</a:t>
            </a:r>
            <a:endParaRPr kumimoji="0" lang="en-US" sz="12450" b="1"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Arial" panose="020B0604020202020204" pitchFamily="34" charset="0"/>
            </a:endParaRPr>
          </a:p>
        </p:txBody>
      </p:sp>
      <p:grpSp>
        <p:nvGrpSpPr>
          <p:cNvPr id="21" name="组合 20"/>
          <p:cNvGrpSpPr/>
          <p:nvPr/>
        </p:nvGrpSpPr>
        <p:grpSpPr>
          <a:xfrm>
            <a:off x="1031177" y="3026737"/>
            <a:ext cx="1849775" cy="1004067"/>
            <a:chOff x="1645610" y="3082489"/>
            <a:chExt cx="2466363" cy="1338755"/>
          </a:xfrm>
        </p:grpSpPr>
        <p:sp>
          <p:nvSpPr>
            <p:cNvPr id="22" name="文本框 21"/>
            <p:cNvSpPr txBox="1"/>
            <p:nvPr/>
          </p:nvSpPr>
          <p:spPr>
            <a:xfrm>
              <a:off x="1782875" y="3468666"/>
              <a:ext cx="2329098" cy="584775"/>
            </a:xfrm>
            <a:prstGeom prst="rect">
              <a:avLst/>
            </a:prstGeom>
            <a:noFill/>
          </p:spPr>
          <p:txBody>
            <a:bodyPr wrap="square" rtlCol="0">
              <a:spAutoFit/>
            </a:bodyPr>
            <a:lstStyle/>
            <a:p>
              <a:pPr lvl="0" defTabSz="914400" eaLnBrk="1" fontAlgn="base" hangingPunct="1">
                <a:buFont typeface="Arial" panose="020B0604020202020204" pitchFamily="34" charset="0"/>
                <a:buNone/>
              </a:pPr>
              <a:r>
                <a:rPr lang="zh-CN" altLang="en-US" sz="2250" dirty="0">
                  <a:ln>
                    <a:noFill/>
                  </a:ln>
                  <a:solidFill>
                    <a:schemeClr val="bg1"/>
                  </a:solidFill>
                  <a:effectLst/>
                  <a:uLnTx/>
                  <a:uFillTx/>
                  <a:latin typeface="微软雅黑" panose="020B0503020204020204" pitchFamily="34" charset="-122"/>
                  <a:ea typeface="微软雅黑" panose="020B0503020204020204" pitchFamily="34" charset="-122"/>
                  <a:sym typeface="+mn-ea"/>
                </a:rPr>
                <a:t>人才培养</a:t>
              </a:r>
            </a:p>
          </p:txBody>
        </p:sp>
        <p:sp>
          <p:nvSpPr>
            <p:cNvPr id="24" name="矩形 23"/>
            <p:cNvSpPr/>
            <p:nvPr/>
          </p:nvSpPr>
          <p:spPr>
            <a:xfrm>
              <a:off x="1645610" y="3082489"/>
              <a:ext cx="60959" cy="1338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Light" panose="020B0502040204020203" charset="-122"/>
                <a:ea typeface="微软雅黑 Light" panose="020B0502040204020203" charset="-122"/>
              </a:endParaRPr>
            </a:p>
          </p:txBody>
        </p:sp>
      </p:grpSp>
      <p:grpSp>
        <p:nvGrpSpPr>
          <p:cNvPr id="26" name="组合 25"/>
          <p:cNvGrpSpPr/>
          <p:nvPr/>
        </p:nvGrpSpPr>
        <p:grpSpPr>
          <a:xfrm>
            <a:off x="-10236" y="529314"/>
            <a:ext cx="3017072" cy="61913"/>
            <a:chOff x="0" y="1850313"/>
            <a:chExt cx="4022756" cy="82550"/>
          </a:xfrm>
        </p:grpSpPr>
        <p:cxnSp>
          <p:nvCxnSpPr>
            <p:cNvPr id="27" name="直接连接符 26"/>
            <p:cNvCxnSpPr/>
            <p:nvPr/>
          </p:nvCxnSpPr>
          <p:spPr>
            <a:xfrm>
              <a:off x="0" y="1891588"/>
              <a:ext cx="39823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940206" y="1850313"/>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sp>
        <p:nvSpPr>
          <p:cNvPr id="25" name="文本框 59"/>
          <p:cNvSpPr txBox="1"/>
          <p:nvPr/>
        </p:nvSpPr>
        <p:spPr>
          <a:xfrm>
            <a:off x="1388905" y="219726"/>
            <a:ext cx="1321435" cy="320675"/>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r"/>
            <a:r>
              <a:rPr lang="en-US" altLang="zh-CN" sz="2000" dirty="0">
                <a:solidFill>
                  <a:schemeClr val="bg1"/>
                </a:solidFill>
                <a:latin typeface="微软雅黑 Light" panose="020B0502040204020203" charset="-122"/>
                <a:ea typeface="微软雅黑 Light" panose="020B0502040204020203" charset="-122"/>
                <a:cs typeface="Arial" panose="020B0604020202020204" pitchFamily="34" charset="0"/>
              </a:rPr>
              <a:t>CONTENTS</a:t>
            </a:r>
          </a:p>
        </p:txBody>
      </p:sp>
      <p:sp>
        <p:nvSpPr>
          <p:cNvPr id="32" name="矩形 31"/>
          <p:cNvSpPr/>
          <p:nvPr/>
        </p:nvSpPr>
        <p:spPr>
          <a:xfrm>
            <a:off x="3459864" y="2455668"/>
            <a:ext cx="1524003" cy="982980"/>
          </a:xfrm>
          <a:prstGeom prst="rect">
            <a:avLst/>
          </a:prstGeom>
          <a:noFill/>
        </p:spPr>
        <p:txBody>
          <a:bodyPr wrap="square" rtlCol="0">
            <a:spAutoFit/>
          </a:bodyPr>
          <a:lstStyle/>
          <a:p>
            <a:pPr algn="just">
              <a:lnSpc>
                <a:spcPct val="130000"/>
              </a:lnSpc>
            </a:pPr>
            <a:r>
              <a:rPr lang="zh-CN" altLang="en-US" sz="1500" b="1" dirty="0">
                <a:solidFill>
                  <a:schemeClr val="bg1"/>
                </a:solidFill>
                <a:latin typeface="微软雅黑 Light" panose="020B0502040204020203" charset="-122"/>
                <a:ea typeface="微软雅黑 Light" panose="020B0502040204020203" charset="-122"/>
                <a:sym typeface="+mn-ea"/>
              </a:rPr>
              <a:t>用人理念：</a:t>
            </a:r>
          </a:p>
          <a:p>
            <a:pPr algn="just">
              <a:lnSpc>
                <a:spcPct val="130000"/>
              </a:lnSpc>
            </a:pPr>
            <a:r>
              <a:rPr lang="zh-CN" altLang="en-US" sz="1500" b="1" dirty="0">
                <a:solidFill>
                  <a:schemeClr val="bg1"/>
                </a:solidFill>
                <a:latin typeface="微软雅黑 Light" panose="020B0502040204020203" charset="-122"/>
                <a:ea typeface="微软雅黑 Light" panose="020B0502040204020203" charset="-122"/>
                <a:sym typeface="+mn-ea"/>
              </a:rPr>
              <a:t>授之以渔，助之成材</a:t>
            </a:r>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CC8A1BC-08C4-445E-84C2-64484FB22FD1}"/>
              </a:ext>
            </a:extLst>
          </p:cNvPr>
          <p:cNvSpPr/>
          <p:nvPr/>
        </p:nvSpPr>
        <p:spPr>
          <a:xfrm>
            <a:off x="950119" y="1782873"/>
            <a:ext cx="7429500" cy="1047274"/>
          </a:xfrm>
          <a:prstGeom prst="rect">
            <a:avLst/>
          </a:prstGeom>
        </p:spPr>
        <p:txBody>
          <a:bodyPr wrap="square">
            <a:spAutoFit/>
          </a:bodyPr>
          <a:lstStyle/>
          <a:p>
            <a:pPr indent="304800" algn="just">
              <a:lnSpc>
                <a:spcPct val="115000"/>
              </a:lnSpc>
              <a:spcAft>
                <a:spcPts val="0"/>
              </a:spcAft>
            </a:pPr>
            <a:r>
              <a:rPr lang="zh-CN" altLang="zh-CN" sz="2800" kern="100" dirty="0">
                <a:solidFill>
                  <a:schemeClr val="bg1"/>
                </a:solidFill>
                <a:latin typeface="Calibri" panose="020F0502020204030204" pitchFamily="34" charset="0"/>
                <a:cs typeface="Times New Roman" panose="02020603050405020304" pitchFamily="18" charset="0"/>
              </a:rPr>
              <a:t>由于公司发展及生产规模持续扩大，诚邀</a:t>
            </a:r>
            <a:r>
              <a:rPr lang="zh-CN" altLang="en-US" sz="2800" kern="100" dirty="0">
                <a:solidFill>
                  <a:schemeClr val="bg1"/>
                </a:solidFill>
                <a:latin typeface="Calibri" panose="020F0502020204030204" pitchFamily="34" charset="0"/>
                <a:cs typeface="Times New Roman" panose="02020603050405020304" pitchFamily="18" charset="0"/>
              </a:rPr>
              <a:t>各</a:t>
            </a:r>
            <a:r>
              <a:rPr lang="zh-CN" altLang="zh-CN" sz="2800" kern="100" dirty="0">
                <a:solidFill>
                  <a:schemeClr val="bg1"/>
                </a:solidFill>
                <a:latin typeface="Calibri" panose="020F0502020204030204" pitchFamily="34" charset="0"/>
                <a:cs typeface="Times New Roman" panose="02020603050405020304" pitchFamily="18" charset="0"/>
              </a:rPr>
              <a:t>精英</a:t>
            </a:r>
            <a:r>
              <a:rPr lang="zh-CN" altLang="en-US" sz="2800" kern="100" dirty="0">
                <a:solidFill>
                  <a:schemeClr val="bg1"/>
                </a:solidFill>
                <a:latin typeface="Calibri" panose="020F0502020204030204" pitchFamily="34" charset="0"/>
                <a:cs typeface="Times New Roman" panose="02020603050405020304" pitchFamily="18" charset="0"/>
              </a:rPr>
              <a:t>人才</a:t>
            </a:r>
            <a:r>
              <a:rPr lang="zh-CN" altLang="zh-CN" sz="2800" kern="100" dirty="0">
                <a:solidFill>
                  <a:schemeClr val="bg1"/>
                </a:solidFill>
                <a:latin typeface="Calibri" panose="020F0502020204030204" pitchFamily="34" charset="0"/>
                <a:cs typeface="Times New Roman" panose="02020603050405020304" pitchFamily="18" charset="0"/>
              </a:rPr>
              <a:t>加盟，共谋发展。</a:t>
            </a:r>
          </a:p>
        </p:txBody>
      </p:sp>
    </p:spTree>
    <p:extLst>
      <p:ext uri="{BB962C8B-B14F-4D97-AF65-F5344CB8AC3E}">
        <p14:creationId xmlns:p14="http://schemas.microsoft.com/office/powerpoint/2010/main" xmlns="" val="3017326025"/>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58490F6-8348-4926-B736-B4119B1EF408}"/>
              </a:ext>
            </a:extLst>
          </p:cNvPr>
          <p:cNvSpPr txBox="1">
            <a:spLocks/>
          </p:cNvSpPr>
          <p:nvPr/>
        </p:nvSpPr>
        <p:spPr>
          <a:xfrm>
            <a:off x="0" y="1152525"/>
            <a:ext cx="9429750" cy="2838450"/>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3600" kern="1200">
                <a:gradFill>
                  <a:gsLst>
                    <a:gs pos="100000">
                      <a:schemeClr val="accent2">
                        <a:lumMod val="75000"/>
                      </a:schemeClr>
                    </a:gs>
                    <a:gs pos="60000">
                      <a:schemeClr val="accent1"/>
                    </a:gs>
                    <a:gs pos="0">
                      <a:schemeClr val="accent3"/>
                    </a:gs>
                  </a:gsLst>
                  <a:path path="circle">
                    <a:fillToRect l="50000" t="50000" r="50000" b="50000"/>
                  </a:path>
                </a:gradFill>
                <a:latin typeface="+mj-lt"/>
                <a:ea typeface="+mj-ea"/>
                <a:cs typeface="+mj-cs"/>
              </a:defRPr>
            </a:lvl1pPr>
          </a:lstStyle>
          <a:p>
            <a:pPr algn="ctr"/>
            <a:r>
              <a:rPr lang="zh-CN" altLang="en-US" sz="4500" b="1" dirty="0"/>
              <a:t>工程人才发展培养项目</a:t>
            </a:r>
            <a:endParaRPr lang="en-US" altLang="zh-CN" sz="4500" b="1" dirty="0"/>
          </a:p>
          <a:p>
            <a:pPr algn="ctr"/>
            <a:r>
              <a:rPr lang="en-US" altLang="zh-CN" sz="3300" b="1" dirty="0"/>
              <a:t>Engineer Development Program</a:t>
            </a:r>
            <a:endParaRPr lang="zh-CN" altLang="en-US" sz="2100" b="1" dirty="0"/>
          </a:p>
        </p:txBody>
      </p:sp>
    </p:spTree>
    <p:extLst>
      <p:ext uri="{BB962C8B-B14F-4D97-AF65-F5344CB8AC3E}">
        <p14:creationId xmlns:p14="http://schemas.microsoft.com/office/powerpoint/2010/main" xmlns="" val="1595009305"/>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8FD6CA78-F804-4E63-8B93-F4CCECE1E191}"/>
              </a:ext>
            </a:extLst>
          </p:cNvPr>
          <p:cNvSpPr/>
          <p:nvPr/>
        </p:nvSpPr>
        <p:spPr>
          <a:xfrm>
            <a:off x="157650" y="121574"/>
            <a:ext cx="9123510" cy="369332"/>
          </a:xfrm>
          <a:prstGeom prst="rect">
            <a:avLst/>
          </a:prstGeom>
        </p:spPr>
        <p:txBody>
          <a:bodyPr wrap="square">
            <a:spAutoFit/>
          </a:bodyPr>
          <a:lstStyle/>
          <a:p>
            <a:r>
              <a:rPr lang="zh-CN" altLang="en-US" b="1" dirty="0">
                <a:solidFill>
                  <a:schemeClr val="bg1"/>
                </a:solidFill>
                <a:latin typeface="Century Gothic" panose="020B0502020202020204" pitchFamily="34" charset="0"/>
              </a:rPr>
              <a:t>工程人才发展培养项目进程表 </a:t>
            </a:r>
            <a:r>
              <a:rPr lang="af-ZA" altLang="zh-CN" b="1" dirty="0">
                <a:solidFill>
                  <a:schemeClr val="bg1"/>
                </a:solidFill>
                <a:latin typeface="Arial" panose="020B0604020202020204" pitchFamily="34" charset="0"/>
                <a:cs typeface="Arial" panose="020B0604020202020204" pitchFamily="34" charset="0"/>
              </a:rPr>
              <a:t>Engineer Development Program Timeline </a:t>
            </a:r>
            <a:endParaRPr lang="zh-CN" altLang="en-US" b="1" dirty="0">
              <a:solidFill>
                <a:schemeClr val="bg1"/>
              </a:solidFill>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xmlns="" id="{C2A5DB75-B980-4999-A0E3-132C74AE7306}"/>
              </a:ext>
            </a:extLst>
          </p:cNvPr>
          <p:cNvSpPr/>
          <p:nvPr/>
        </p:nvSpPr>
        <p:spPr>
          <a:xfrm>
            <a:off x="707231" y="975315"/>
            <a:ext cx="1285875" cy="715581"/>
          </a:xfrm>
          <a:prstGeom prst="rect">
            <a:avLst/>
          </a:prstGeom>
          <a:solidFill>
            <a:srgbClr val="FFCC99"/>
          </a:solidFill>
          <a:effectLst>
            <a:glow rad="63500">
              <a:schemeClr val="accent6">
                <a:satMod val="175000"/>
                <a:alpha val="40000"/>
              </a:schemeClr>
            </a:glow>
          </a:effectLst>
          <a:scene3d>
            <a:camera prst="orthographicFront"/>
            <a:lightRig rig="threePt" dir="t"/>
          </a:scene3d>
          <a:sp3d>
            <a:bevelT prst="angle"/>
          </a:sp3d>
        </p:spPr>
        <p:txBody>
          <a:bodyPr wrap="square">
            <a:spAutoFit/>
          </a:bodyPr>
          <a:lstStyle/>
          <a:p>
            <a:endParaRPr lang="af-ZA" altLang="zh-CN" sz="1350" dirty="0">
              <a:solidFill>
                <a:srgbClr val="000000"/>
              </a:solidFill>
              <a:latin typeface="Century Gothic" panose="020B0502020202020204" pitchFamily="34" charset="0"/>
            </a:endParaRPr>
          </a:p>
          <a:p>
            <a:r>
              <a:rPr lang="af-ZA" altLang="zh-CN" sz="1350" dirty="0">
                <a:solidFill>
                  <a:srgbClr val="000000"/>
                </a:solidFill>
                <a:latin typeface="Century Gothic" panose="020B0502020202020204" pitchFamily="34" charset="0"/>
              </a:rPr>
              <a:t>0 - 6 Months</a:t>
            </a:r>
          </a:p>
          <a:p>
            <a:endParaRPr lang="zh-CN" altLang="en-US" sz="1350" dirty="0">
              <a:solidFill>
                <a:srgbClr val="000000"/>
              </a:solidFill>
              <a:latin typeface="Century Gothic" panose="020B0502020202020204" pitchFamily="34" charset="0"/>
            </a:endParaRPr>
          </a:p>
        </p:txBody>
      </p:sp>
      <p:sp>
        <p:nvSpPr>
          <p:cNvPr id="7" name="箭头: 右 6">
            <a:extLst>
              <a:ext uri="{FF2B5EF4-FFF2-40B4-BE49-F238E27FC236}">
                <a16:creationId xmlns:a16="http://schemas.microsoft.com/office/drawing/2014/main" xmlns="" id="{91B5250C-1637-4F0D-A2E9-0E8AA96BFD58}"/>
              </a:ext>
            </a:extLst>
          </p:cNvPr>
          <p:cNvSpPr/>
          <p:nvPr/>
        </p:nvSpPr>
        <p:spPr>
          <a:xfrm>
            <a:off x="2178842" y="844689"/>
            <a:ext cx="6250500" cy="91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a:p>
            <a:r>
              <a:rPr lang="zh-CN" altLang="en-US" sz="1350" dirty="0"/>
              <a:t>生产线实习 </a:t>
            </a:r>
            <a:r>
              <a:rPr lang="af-ZA" altLang="zh-CN" sz="1350" dirty="0"/>
              <a:t>Internship in production line </a:t>
            </a:r>
          </a:p>
          <a:p>
            <a:endParaRPr lang="zh-CN" altLang="en-US" sz="1350" dirty="0"/>
          </a:p>
        </p:txBody>
      </p:sp>
      <p:sp>
        <p:nvSpPr>
          <p:cNvPr id="8" name="矩形 7">
            <a:extLst>
              <a:ext uri="{FF2B5EF4-FFF2-40B4-BE49-F238E27FC236}">
                <a16:creationId xmlns:a16="http://schemas.microsoft.com/office/drawing/2014/main" xmlns="" id="{10D169B2-6A19-4327-959F-569ED6B69F27}"/>
              </a:ext>
            </a:extLst>
          </p:cNvPr>
          <p:cNvSpPr/>
          <p:nvPr/>
        </p:nvSpPr>
        <p:spPr>
          <a:xfrm>
            <a:off x="707231" y="1980585"/>
            <a:ext cx="1285875" cy="715581"/>
          </a:xfrm>
          <a:prstGeom prst="rect">
            <a:avLst/>
          </a:prstGeom>
          <a:solidFill>
            <a:srgbClr val="FFCC99"/>
          </a:solidFill>
          <a:effectLst>
            <a:glow rad="63500">
              <a:schemeClr val="accent6">
                <a:satMod val="175000"/>
                <a:alpha val="40000"/>
              </a:schemeClr>
            </a:glow>
          </a:effectLst>
          <a:scene3d>
            <a:camera prst="orthographicFront"/>
            <a:lightRig rig="threePt" dir="t"/>
          </a:scene3d>
          <a:sp3d>
            <a:bevelT prst="angle"/>
          </a:sp3d>
        </p:spPr>
        <p:txBody>
          <a:bodyPr wrap="square">
            <a:spAutoFit/>
          </a:bodyPr>
          <a:lstStyle/>
          <a:p>
            <a:endParaRPr lang="af-ZA" altLang="zh-CN" sz="1350" dirty="0">
              <a:solidFill>
                <a:srgbClr val="000000"/>
              </a:solidFill>
              <a:latin typeface="Century Gothic" panose="020B0502020202020204" pitchFamily="34" charset="0"/>
            </a:endParaRPr>
          </a:p>
          <a:p>
            <a:r>
              <a:rPr lang="af-ZA" altLang="zh-CN" sz="1350" dirty="0"/>
              <a:t>6 -12 Months </a:t>
            </a:r>
          </a:p>
          <a:p>
            <a:endParaRPr lang="zh-CN" altLang="en-US" sz="1350" dirty="0">
              <a:solidFill>
                <a:srgbClr val="000000"/>
              </a:solidFill>
              <a:latin typeface="Century Gothic" panose="020B0502020202020204" pitchFamily="34" charset="0"/>
            </a:endParaRPr>
          </a:p>
        </p:txBody>
      </p:sp>
      <p:sp>
        <p:nvSpPr>
          <p:cNvPr id="9" name="矩形 8">
            <a:extLst>
              <a:ext uri="{FF2B5EF4-FFF2-40B4-BE49-F238E27FC236}">
                <a16:creationId xmlns:a16="http://schemas.microsoft.com/office/drawing/2014/main" xmlns="" id="{7248755E-6EAA-4380-BCE5-DC0972709792}"/>
              </a:ext>
            </a:extLst>
          </p:cNvPr>
          <p:cNvSpPr/>
          <p:nvPr/>
        </p:nvSpPr>
        <p:spPr>
          <a:xfrm>
            <a:off x="707231" y="2983127"/>
            <a:ext cx="1285875" cy="715581"/>
          </a:xfrm>
          <a:prstGeom prst="rect">
            <a:avLst/>
          </a:prstGeom>
          <a:solidFill>
            <a:srgbClr val="FFCC99"/>
          </a:solidFill>
          <a:effectLst>
            <a:glow rad="63500">
              <a:schemeClr val="accent6">
                <a:satMod val="175000"/>
                <a:alpha val="40000"/>
              </a:schemeClr>
            </a:glow>
          </a:effectLst>
          <a:scene3d>
            <a:camera prst="orthographicFront"/>
            <a:lightRig rig="threePt" dir="t"/>
          </a:scene3d>
          <a:sp3d>
            <a:bevelT prst="angle"/>
          </a:sp3d>
        </p:spPr>
        <p:txBody>
          <a:bodyPr wrap="square">
            <a:spAutoFit/>
          </a:bodyPr>
          <a:lstStyle/>
          <a:p>
            <a:endParaRPr lang="af-ZA" altLang="zh-CN" sz="1350" dirty="0">
              <a:solidFill>
                <a:srgbClr val="000000"/>
              </a:solidFill>
              <a:latin typeface="Century Gothic" panose="020B0502020202020204" pitchFamily="34" charset="0"/>
            </a:endParaRPr>
          </a:p>
          <a:p>
            <a:r>
              <a:rPr lang="af-ZA" altLang="zh-CN" sz="1350" dirty="0"/>
              <a:t>12 - </a:t>
            </a:r>
            <a:r>
              <a:rPr lang="en-US" altLang="zh-CN" sz="1350" dirty="0"/>
              <a:t>24</a:t>
            </a:r>
            <a:r>
              <a:rPr lang="af-ZA" altLang="zh-CN" sz="1350" dirty="0"/>
              <a:t> Months</a:t>
            </a:r>
          </a:p>
          <a:p>
            <a:r>
              <a:rPr lang="af-ZA" altLang="zh-CN" sz="1350" dirty="0"/>
              <a:t> </a:t>
            </a:r>
            <a:endParaRPr lang="zh-CN" altLang="en-US" sz="1350" dirty="0">
              <a:solidFill>
                <a:srgbClr val="000000"/>
              </a:solidFill>
              <a:latin typeface="Century Gothic" panose="020B0502020202020204" pitchFamily="34" charset="0"/>
            </a:endParaRPr>
          </a:p>
        </p:txBody>
      </p:sp>
      <p:sp>
        <p:nvSpPr>
          <p:cNvPr id="10" name="矩形 9">
            <a:extLst>
              <a:ext uri="{FF2B5EF4-FFF2-40B4-BE49-F238E27FC236}">
                <a16:creationId xmlns:a16="http://schemas.microsoft.com/office/drawing/2014/main" xmlns="" id="{CC151EE7-7495-4F2A-874D-8DE9524B2EC7}"/>
              </a:ext>
            </a:extLst>
          </p:cNvPr>
          <p:cNvSpPr/>
          <p:nvPr/>
        </p:nvSpPr>
        <p:spPr>
          <a:xfrm>
            <a:off x="707231" y="3962809"/>
            <a:ext cx="1285875" cy="715581"/>
          </a:xfrm>
          <a:prstGeom prst="rect">
            <a:avLst/>
          </a:prstGeom>
          <a:solidFill>
            <a:srgbClr val="FFCC99"/>
          </a:solidFill>
          <a:effectLst>
            <a:glow rad="63500">
              <a:schemeClr val="accent6">
                <a:satMod val="175000"/>
                <a:alpha val="40000"/>
              </a:schemeClr>
            </a:glow>
          </a:effectLst>
          <a:scene3d>
            <a:camera prst="orthographicFront"/>
            <a:lightRig rig="threePt" dir="t"/>
          </a:scene3d>
          <a:sp3d>
            <a:bevelT prst="angle"/>
          </a:sp3d>
        </p:spPr>
        <p:txBody>
          <a:bodyPr wrap="square">
            <a:spAutoFit/>
          </a:bodyPr>
          <a:lstStyle/>
          <a:p>
            <a:endParaRPr lang="af-ZA" altLang="zh-CN" sz="1350" dirty="0">
              <a:solidFill>
                <a:srgbClr val="000000"/>
              </a:solidFill>
              <a:latin typeface="Century Gothic" panose="020B0502020202020204" pitchFamily="34" charset="0"/>
            </a:endParaRPr>
          </a:p>
          <a:p>
            <a:r>
              <a:rPr lang="en-US" altLang="zh-CN" sz="1350" dirty="0"/>
              <a:t>24</a:t>
            </a:r>
            <a:r>
              <a:rPr lang="af-ZA" altLang="zh-CN" sz="1350" dirty="0"/>
              <a:t> -</a:t>
            </a:r>
            <a:r>
              <a:rPr lang="en-US" altLang="zh-CN" sz="1350" dirty="0"/>
              <a:t>36</a:t>
            </a:r>
            <a:r>
              <a:rPr lang="af-ZA" altLang="zh-CN" sz="1350" dirty="0"/>
              <a:t> Months </a:t>
            </a:r>
          </a:p>
          <a:p>
            <a:endParaRPr lang="zh-CN" altLang="en-US" sz="1350" dirty="0">
              <a:solidFill>
                <a:srgbClr val="000000"/>
              </a:solidFill>
              <a:latin typeface="Century Gothic" panose="020B0502020202020204" pitchFamily="34" charset="0"/>
            </a:endParaRPr>
          </a:p>
        </p:txBody>
      </p:sp>
      <p:sp>
        <p:nvSpPr>
          <p:cNvPr id="11" name="箭头: 右 10">
            <a:extLst>
              <a:ext uri="{FF2B5EF4-FFF2-40B4-BE49-F238E27FC236}">
                <a16:creationId xmlns:a16="http://schemas.microsoft.com/office/drawing/2014/main" xmlns="" id="{49345DEE-344D-4A9A-9F27-E899FFB327CF}"/>
              </a:ext>
            </a:extLst>
          </p:cNvPr>
          <p:cNvSpPr/>
          <p:nvPr/>
        </p:nvSpPr>
        <p:spPr>
          <a:xfrm>
            <a:off x="2178842" y="1870403"/>
            <a:ext cx="6250500" cy="918000"/>
          </a:xfrm>
          <a:prstGeom prst="rightArrow">
            <a:avLst>
              <a:gd name="adj1" fmla="val 50000"/>
              <a:gd name="adj2" fmla="val 507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endParaRPr lang="zh-CN" altLang="en-US" sz="1350" dirty="0"/>
          </a:p>
          <a:p>
            <a:pPr marL="214313" indent="-214313">
              <a:buFont typeface="Arial" panose="020B0604020202020204" pitchFamily="34" charset="0"/>
              <a:buChar char="•"/>
            </a:pPr>
            <a:endParaRPr lang="zh-CN" altLang="en-US" sz="1350" dirty="0"/>
          </a:p>
          <a:p>
            <a:pPr marL="214313" indent="-214313">
              <a:buFont typeface="Arial" panose="020B0604020202020204" pitchFamily="34" charset="0"/>
              <a:buChar char="•"/>
            </a:pPr>
            <a:r>
              <a:rPr lang="zh-CN" altLang="en-US" sz="1350" dirty="0"/>
              <a:t>生产相关技能与知识学习 </a:t>
            </a:r>
            <a:r>
              <a:rPr lang="en-US" altLang="zh-CN" sz="1350" dirty="0"/>
              <a:t>Production related knowledge and skills </a:t>
            </a:r>
          </a:p>
          <a:p>
            <a:pPr marL="214313" indent="-214313">
              <a:buFont typeface="Arial" panose="020B0604020202020204" pitchFamily="34" charset="0"/>
              <a:buChar char="•"/>
            </a:pPr>
            <a:r>
              <a:rPr lang="zh-CN" altLang="en-US" sz="1350" dirty="0"/>
              <a:t>工艺相关技能与知识学习</a:t>
            </a:r>
            <a:r>
              <a:rPr lang="en-US" altLang="zh-CN" sz="1350" dirty="0"/>
              <a:t> Process related knowledge and skills </a:t>
            </a:r>
            <a:endParaRPr lang="zh-CN" altLang="en-US" sz="1350" dirty="0"/>
          </a:p>
          <a:p>
            <a:pPr marL="214313" indent="-214313">
              <a:buFont typeface="Arial" panose="020B0604020202020204" pitchFamily="34" charset="0"/>
              <a:buChar char="•"/>
            </a:pPr>
            <a:endParaRPr lang="zh-CN" altLang="en-US" sz="1350" dirty="0"/>
          </a:p>
          <a:p>
            <a:pPr marL="214313" indent="-214313">
              <a:buFont typeface="Arial" panose="020B0604020202020204" pitchFamily="34" charset="0"/>
              <a:buChar char="•"/>
            </a:pPr>
            <a:endParaRPr lang="zh-CN" altLang="en-US" sz="1350" dirty="0"/>
          </a:p>
        </p:txBody>
      </p:sp>
      <p:sp>
        <p:nvSpPr>
          <p:cNvPr id="12" name="箭头: 右 11">
            <a:extLst>
              <a:ext uri="{FF2B5EF4-FFF2-40B4-BE49-F238E27FC236}">
                <a16:creationId xmlns:a16="http://schemas.microsoft.com/office/drawing/2014/main" xmlns="" id="{CE98D00B-877F-464B-9556-5A927E6244FA}"/>
              </a:ext>
            </a:extLst>
          </p:cNvPr>
          <p:cNvSpPr/>
          <p:nvPr/>
        </p:nvSpPr>
        <p:spPr>
          <a:xfrm>
            <a:off x="2185987" y="2862801"/>
            <a:ext cx="6250782" cy="1002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a:p>
            <a:endParaRPr lang="zh-CN" altLang="en-US" sz="1350" dirty="0"/>
          </a:p>
          <a:p>
            <a:r>
              <a:rPr lang="zh-CN" altLang="en-US" sz="1350" dirty="0"/>
              <a:t>根据定岗，进行生产、技术、设备、品质、供应链、研发或者销售类技能的继续深造与学习 </a:t>
            </a:r>
            <a:r>
              <a:rPr lang="en-US" altLang="zh-CN" sz="1350" dirty="0"/>
              <a:t>Related knowledge and skills (Equipment, Quality, PD or sale) based on orientation </a:t>
            </a:r>
            <a:endParaRPr lang="zh-CN" altLang="en-US" sz="1350" dirty="0"/>
          </a:p>
          <a:p>
            <a:endParaRPr lang="zh-CN" altLang="en-US" sz="1350" dirty="0"/>
          </a:p>
          <a:p>
            <a:endParaRPr lang="zh-CN" altLang="en-US" sz="1350" dirty="0"/>
          </a:p>
        </p:txBody>
      </p:sp>
      <p:sp>
        <p:nvSpPr>
          <p:cNvPr id="13" name="箭头: 右 12">
            <a:extLst>
              <a:ext uri="{FF2B5EF4-FFF2-40B4-BE49-F238E27FC236}">
                <a16:creationId xmlns:a16="http://schemas.microsoft.com/office/drawing/2014/main" xmlns="" id="{66DCBA48-6A29-4B4D-85BA-73322E71F62C}"/>
              </a:ext>
            </a:extLst>
          </p:cNvPr>
          <p:cNvSpPr/>
          <p:nvPr/>
        </p:nvSpPr>
        <p:spPr>
          <a:xfrm>
            <a:off x="2171204" y="3865301"/>
            <a:ext cx="6250500" cy="91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a:p>
            <a:endParaRPr lang="en-US" altLang="zh-CN" sz="1350" dirty="0"/>
          </a:p>
          <a:p>
            <a:r>
              <a:rPr lang="zh-CN" altLang="en-US" sz="1350" dirty="0"/>
              <a:t>常规技能的学习：沟通技巧、项目管理、团队领导力等</a:t>
            </a:r>
            <a:endParaRPr lang="en-US" altLang="zh-CN" sz="1350" dirty="0"/>
          </a:p>
          <a:p>
            <a:r>
              <a:rPr lang="en-US" altLang="zh-CN" sz="1350" dirty="0"/>
              <a:t>Generic competencies: communication skill, project management leadership &amp; etc. </a:t>
            </a:r>
            <a:r>
              <a:rPr lang="af-ZA" altLang="zh-CN" sz="1350" dirty="0"/>
              <a:t> </a:t>
            </a:r>
            <a:endParaRPr lang="zh-CN" altLang="en-US" sz="1350" dirty="0"/>
          </a:p>
          <a:p>
            <a:endParaRPr lang="zh-CN" altLang="en-US" sz="1350" dirty="0"/>
          </a:p>
          <a:p>
            <a:endParaRPr lang="zh-CN" altLang="en-US" sz="1350" dirty="0"/>
          </a:p>
        </p:txBody>
      </p:sp>
      <p:grpSp>
        <p:nvGrpSpPr>
          <p:cNvPr id="14" name="组合 13">
            <a:extLst>
              <a:ext uri="{FF2B5EF4-FFF2-40B4-BE49-F238E27FC236}">
                <a16:creationId xmlns:a16="http://schemas.microsoft.com/office/drawing/2014/main" xmlns="" id="{63D84C37-4AC2-4E47-8DFF-60C183A07EF4}"/>
              </a:ext>
            </a:extLst>
          </p:cNvPr>
          <p:cNvGrpSpPr/>
          <p:nvPr/>
        </p:nvGrpSpPr>
        <p:grpSpPr>
          <a:xfrm>
            <a:off x="-10236" y="529314"/>
            <a:ext cx="3017072" cy="61913"/>
            <a:chOff x="0" y="1850313"/>
            <a:chExt cx="4022756" cy="82550"/>
          </a:xfrm>
        </p:grpSpPr>
        <p:cxnSp>
          <p:nvCxnSpPr>
            <p:cNvPr id="15" name="直接连接符 14">
              <a:extLst>
                <a:ext uri="{FF2B5EF4-FFF2-40B4-BE49-F238E27FC236}">
                  <a16:creationId xmlns:a16="http://schemas.microsoft.com/office/drawing/2014/main" xmlns="" id="{644309FB-74D7-4555-BC8D-110982E4E3B2}"/>
                </a:ext>
              </a:extLst>
            </p:cNvPr>
            <p:cNvCxnSpPr/>
            <p:nvPr/>
          </p:nvCxnSpPr>
          <p:spPr>
            <a:xfrm>
              <a:off x="0" y="1891588"/>
              <a:ext cx="39823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xmlns="" id="{B21C67AC-D5C9-46C4-B38C-57BA234951BE}"/>
                </a:ext>
              </a:extLst>
            </p:cNvPr>
            <p:cNvSpPr/>
            <p:nvPr/>
          </p:nvSpPr>
          <p:spPr>
            <a:xfrm>
              <a:off x="3940206" y="1850313"/>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spTree>
    <p:extLst>
      <p:ext uri="{BB962C8B-B14F-4D97-AF65-F5344CB8AC3E}">
        <p14:creationId xmlns:p14="http://schemas.microsoft.com/office/powerpoint/2010/main" xmlns="" val="3758439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023598EA-96BD-4D02-A8E2-437E064F42F7}"/>
              </a:ext>
            </a:extLst>
          </p:cNvPr>
          <p:cNvSpPr/>
          <p:nvPr/>
        </p:nvSpPr>
        <p:spPr>
          <a:xfrm>
            <a:off x="860584" y="1128992"/>
            <a:ext cx="1285875" cy="507831"/>
          </a:xfrm>
          <a:prstGeom prst="rect">
            <a:avLst/>
          </a:prstGeom>
          <a:solidFill>
            <a:schemeClr val="accent4">
              <a:lumMod val="75000"/>
            </a:schemeClr>
          </a:solidFill>
          <a:ln>
            <a:solidFill>
              <a:srgbClr val="031EFB"/>
            </a:solidFill>
          </a:ln>
          <a:effectLst>
            <a:glow rad="63500">
              <a:schemeClr val="accent6">
                <a:satMod val="175000"/>
                <a:alpha val="40000"/>
              </a:schemeClr>
            </a:glow>
            <a:innerShdw blurRad="63500" dist="50800" dir="5400000">
              <a:prstClr val="black">
                <a:alpha val="50000"/>
              </a:prstClr>
            </a:innerShdw>
          </a:effectLst>
        </p:spPr>
        <p:txBody>
          <a:bodyPr wrap="square" anchor="ctr">
            <a:spAutoFit/>
          </a:bodyPr>
          <a:lstStyle/>
          <a:p>
            <a:r>
              <a:rPr lang="zh-CN" altLang="en-US" sz="1350" dirty="0">
                <a:solidFill>
                  <a:schemeClr val="bg1"/>
                </a:solidFill>
                <a:latin typeface="Century Gothic" panose="020B0502020202020204" pitchFamily="34" charset="0"/>
              </a:rPr>
              <a:t>第一周</a:t>
            </a:r>
            <a:endParaRPr lang="af-ZA" altLang="zh-CN" sz="1350" dirty="0">
              <a:solidFill>
                <a:schemeClr val="bg1"/>
              </a:solidFill>
              <a:latin typeface="Century Gothic" panose="020B0502020202020204" pitchFamily="34" charset="0"/>
            </a:endParaRPr>
          </a:p>
          <a:p>
            <a:r>
              <a:rPr lang="af-ZA" altLang="zh-CN" sz="1350" dirty="0">
                <a:solidFill>
                  <a:schemeClr val="bg1"/>
                </a:solidFill>
              </a:rPr>
              <a:t>First week</a:t>
            </a:r>
            <a:endParaRPr lang="zh-CN" altLang="en-US" sz="1350" dirty="0">
              <a:solidFill>
                <a:schemeClr val="bg1"/>
              </a:solidFill>
            </a:endParaRPr>
          </a:p>
        </p:txBody>
      </p:sp>
      <p:sp>
        <p:nvSpPr>
          <p:cNvPr id="6" name="矩形 5">
            <a:extLst>
              <a:ext uri="{FF2B5EF4-FFF2-40B4-BE49-F238E27FC236}">
                <a16:creationId xmlns:a16="http://schemas.microsoft.com/office/drawing/2014/main" xmlns="" id="{316FEF4C-D4FB-487B-AFA8-4113E3AD20BF}"/>
              </a:ext>
            </a:extLst>
          </p:cNvPr>
          <p:cNvSpPr/>
          <p:nvPr/>
        </p:nvSpPr>
        <p:spPr>
          <a:xfrm>
            <a:off x="3460909" y="1173053"/>
            <a:ext cx="1285875" cy="507831"/>
          </a:xfrm>
          <a:prstGeom prst="rect">
            <a:avLst/>
          </a:prstGeom>
          <a:solidFill>
            <a:schemeClr val="accent4">
              <a:lumMod val="75000"/>
            </a:schemeClr>
          </a:solidFill>
          <a:ln>
            <a:solidFill>
              <a:srgbClr val="031EFB"/>
            </a:solidFill>
          </a:ln>
          <a:effectLst>
            <a:glow rad="63500">
              <a:schemeClr val="accent6">
                <a:satMod val="175000"/>
                <a:alpha val="40000"/>
              </a:schemeClr>
            </a:glow>
            <a:innerShdw blurRad="63500" dist="50800" dir="5400000">
              <a:prstClr val="black">
                <a:alpha val="50000"/>
              </a:prstClr>
            </a:innerShdw>
          </a:effectLst>
        </p:spPr>
        <p:txBody>
          <a:bodyPr wrap="square">
            <a:spAutoFit/>
          </a:bodyPr>
          <a:lstStyle/>
          <a:p>
            <a:r>
              <a:rPr lang="af-ZA" altLang="zh-CN" sz="1350" dirty="0">
                <a:solidFill>
                  <a:schemeClr val="bg1"/>
                </a:solidFill>
              </a:rPr>
              <a:t>90</a:t>
            </a:r>
            <a:r>
              <a:rPr lang="zh-CN" altLang="en-US" sz="1350" dirty="0">
                <a:solidFill>
                  <a:schemeClr val="bg1"/>
                </a:solidFill>
              </a:rPr>
              <a:t>天</a:t>
            </a:r>
            <a:endParaRPr lang="af-ZA" altLang="zh-CN" sz="1350" dirty="0">
              <a:solidFill>
                <a:schemeClr val="bg1"/>
              </a:solidFill>
            </a:endParaRPr>
          </a:p>
          <a:p>
            <a:r>
              <a:rPr lang="af-ZA" altLang="zh-CN" sz="1350" dirty="0">
                <a:solidFill>
                  <a:schemeClr val="bg1"/>
                </a:solidFill>
              </a:rPr>
              <a:t>90 days</a:t>
            </a:r>
            <a:endParaRPr lang="zh-CN" altLang="en-US" sz="1350" dirty="0">
              <a:solidFill>
                <a:schemeClr val="bg1"/>
              </a:solidFill>
            </a:endParaRPr>
          </a:p>
        </p:txBody>
      </p:sp>
      <p:sp>
        <p:nvSpPr>
          <p:cNvPr id="7" name="矩形 6">
            <a:extLst>
              <a:ext uri="{FF2B5EF4-FFF2-40B4-BE49-F238E27FC236}">
                <a16:creationId xmlns:a16="http://schemas.microsoft.com/office/drawing/2014/main" xmlns="" id="{23B5D623-1C60-44E9-B9A1-752260AACC18}"/>
              </a:ext>
            </a:extLst>
          </p:cNvPr>
          <p:cNvSpPr/>
          <p:nvPr/>
        </p:nvSpPr>
        <p:spPr>
          <a:xfrm>
            <a:off x="6311265" y="1168866"/>
            <a:ext cx="1285875" cy="507831"/>
          </a:xfrm>
          <a:prstGeom prst="rect">
            <a:avLst/>
          </a:prstGeom>
          <a:solidFill>
            <a:schemeClr val="accent4">
              <a:lumMod val="75000"/>
            </a:schemeClr>
          </a:solidFill>
          <a:ln>
            <a:solidFill>
              <a:srgbClr val="031EFB"/>
            </a:solidFill>
          </a:ln>
          <a:effectLst>
            <a:glow rad="63500">
              <a:schemeClr val="accent6">
                <a:satMod val="175000"/>
                <a:alpha val="40000"/>
              </a:schemeClr>
            </a:glow>
            <a:innerShdw blurRad="63500" dist="50800" dir="5400000">
              <a:prstClr val="black">
                <a:alpha val="50000"/>
              </a:prstClr>
            </a:innerShdw>
          </a:effectLst>
        </p:spPr>
        <p:txBody>
          <a:bodyPr wrap="square" anchor="ctr">
            <a:spAutoFit/>
          </a:bodyPr>
          <a:lstStyle/>
          <a:p>
            <a:r>
              <a:rPr lang="af-ZA" altLang="zh-CN" sz="1350" dirty="0">
                <a:solidFill>
                  <a:schemeClr val="bg1"/>
                </a:solidFill>
                <a:latin typeface="Century Gothic" panose="020B0502020202020204" pitchFamily="34" charset="0"/>
              </a:rPr>
              <a:t>180</a:t>
            </a:r>
            <a:r>
              <a:rPr lang="zh-CN" altLang="en-US" sz="1350" dirty="0">
                <a:solidFill>
                  <a:schemeClr val="bg1"/>
                </a:solidFill>
                <a:latin typeface="Century Gothic" panose="020B0502020202020204" pitchFamily="34" charset="0"/>
              </a:rPr>
              <a:t>天</a:t>
            </a:r>
            <a:endParaRPr lang="af-ZA" altLang="zh-CN" sz="1350" dirty="0">
              <a:solidFill>
                <a:schemeClr val="bg1"/>
              </a:solidFill>
              <a:latin typeface="Century Gothic" panose="020B0502020202020204" pitchFamily="34" charset="0"/>
            </a:endParaRPr>
          </a:p>
          <a:p>
            <a:r>
              <a:rPr lang="en-US" altLang="zh-CN" sz="1350" dirty="0">
                <a:solidFill>
                  <a:schemeClr val="bg1"/>
                </a:solidFill>
              </a:rPr>
              <a:t>18</a:t>
            </a:r>
            <a:r>
              <a:rPr lang="af-ZA" altLang="zh-CN" sz="1350" dirty="0">
                <a:solidFill>
                  <a:schemeClr val="bg1"/>
                </a:solidFill>
              </a:rPr>
              <a:t>0 days</a:t>
            </a:r>
            <a:endParaRPr lang="zh-CN" altLang="en-US" sz="1350" dirty="0">
              <a:solidFill>
                <a:schemeClr val="bg1"/>
              </a:solidFill>
            </a:endParaRPr>
          </a:p>
        </p:txBody>
      </p:sp>
      <p:sp>
        <p:nvSpPr>
          <p:cNvPr id="8" name="矩形 7">
            <a:extLst>
              <a:ext uri="{FF2B5EF4-FFF2-40B4-BE49-F238E27FC236}">
                <a16:creationId xmlns:a16="http://schemas.microsoft.com/office/drawing/2014/main" xmlns="" id="{F66207F9-0D20-4A28-A608-1CD2F771A261}"/>
              </a:ext>
            </a:extLst>
          </p:cNvPr>
          <p:cNvSpPr/>
          <p:nvPr/>
        </p:nvSpPr>
        <p:spPr>
          <a:xfrm>
            <a:off x="249389" y="90034"/>
            <a:ext cx="7638020" cy="400110"/>
          </a:xfrm>
          <a:prstGeom prst="rect">
            <a:avLst/>
          </a:prstGeom>
        </p:spPr>
        <p:txBody>
          <a:bodyPr wrap="square">
            <a:spAutoFit/>
          </a:bodyPr>
          <a:lstStyle/>
          <a:p>
            <a:r>
              <a:rPr lang="zh-CN" altLang="en-US" sz="2000" b="1" dirty="0">
                <a:solidFill>
                  <a:schemeClr val="bg1"/>
                </a:solidFill>
                <a:latin typeface="+mj-lt"/>
              </a:rPr>
              <a:t>入职培训计划（实习期）  </a:t>
            </a:r>
            <a:r>
              <a:rPr lang="af-ZA" altLang="zh-CN" sz="2000" b="1" dirty="0">
                <a:solidFill>
                  <a:schemeClr val="bg1"/>
                </a:solidFill>
                <a:latin typeface="+mj-lt"/>
              </a:rPr>
              <a:t>180 days onboarding program </a:t>
            </a:r>
            <a:endParaRPr lang="zh-CN" altLang="en-US" sz="2000" b="1" dirty="0">
              <a:solidFill>
                <a:schemeClr val="bg1"/>
              </a:solidFill>
              <a:latin typeface="+mj-lt"/>
            </a:endParaRPr>
          </a:p>
        </p:txBody>
      </p:sp>
      <p:sp>
        <p:nvSpPr>
          <p:cNvPr id="9" name="矩形 8">
            <a:extLst>
              <a:ext uri="{FF2B5EF4-FFF2-40B4-BE49-F238E27FC236}">
                <a16:creationId xmlns:a16="http://schemas.microsoft.com/office/drawing/2014/main" xmlns="" id="{1C8707D3-7345-4E03-B1A0-7FFBC1F84FA4}"/>
              </a:ext>
            </a:extLst>
          </p:cNvPr>
          <p:cNvSpPr/>
          <p:nvPr/>
        </p:nvSpPr>
        <p:spPr>
          <a:xfrm>
            <a:off x="582454" y="1905573"/>
            <a:ext cx="2260267" cy="2677656"/>
          </a:xfrm>
          <a:prstGeom prst="rect">
            <a:avLst/>
          </a:prstGeom>
        </p:spPr>
        <p:txBody>
          <a:bodyPr wrap="square">
            <a:spAutoFit/>
          </a:bodyPr>
          <a:lstStyle/>
          <a:p>
            <a:endParaRPr lang="en-US" altLang="zh-CN" sz="1200" dirty="0">
              <a:solidFill>
                <a:schemeClr val="bg1"/>
              </a:solidFill>
              <a:latin typeface="Century Gothic" panose="020B0502020202020204" pitchFamily="34" charset="0"/>
            </a:endParaRPr>
          </a:p>
          <a:p>
            <a:r>
              <a:rPr lang="zh-CN" altLang="en-US" sz="1200" dirty="0">
                <a:solidFill>
                  <a:schemeClr val="bg1"/>
                </a:solidFill>
                <a:latin typeface="Century Gothic" panose="020B0502020202020204" pitchFamily="34" charset="0"/>
              </a:rPr>
              <a:t>迎新日 </a:t>
            </a:r>
            <a:r>
              <a:rPr lang="en-US" altLang="zh-CN" sz="1200" dirty="0">
                <a:solidFill>
                  <a:schemeClr val="bg1"/>
                </a:solidFill>
                <a:latin typeface="Century Gothic" panose="020B0502020202020204" pitchFamily="34" charset="0"/>
              </a:rPr>
              <a:t>Welcome day</a:t>
            </a:r>
          </a:p>
          <a:p>
            <a:endParaRPr lang="en-US" altLang="zh-CN" sz="1200" dirty="0">
              <a:solidFill>
                <a:schemeClr val="bg1"/>
              </a:solidFill>
              <a:latin typeface="Century Gothic" panose="020B0502020202020204" pitchFamily="34" charset="0"/>
            </a:endParaRPr>
          </a:p>
          <a:p>
            <a:r>
              <a:rPr lang="zh-CN" altLang="en-US" sz="1200" dirty="0">
                <a:solidFill>
                  <a:schemeClr val="bg1"/>
                </a:solidFill>
                <a:latin typeface="Century Gothic" panose="020B0502020202020204" pitchFamily="34" charset="0"/>
              </a:rPr>
              <a:t>与导师会面，并设定培训期望</a:t>
            </a:r>
            <a:endParaRPr lang="en-US" altLang="zh-CN" sz="1200" dirty="0">
              <a:solidFill>
                <a:schemeClr val="bg1"/>
              </a:solidFill>
              <a:latin typeface="Century Gothic" panose="020B0502020202020204" pitchFamily="34" charset="0"/>
            </a:endParaRPr>
          </a:p>
          <a:p>
            <a:r>
              <a:rPr lang="en-US" altLang="zh-CN" sz="1200" dirty="0">
                <a:solidFill>
                  <a:schemeClr val="bg1"/>
                </a:solidFill>
                <a:latin typeface="Century Gothic" panose="020B0502020202020204" pitchFamily="34" charset="0"/>
              </a:rPr>
              <a:t>Meeting your Tutor and setting expectations</a:t>
            </a:r>
          </a:p>
          <a:p>
            <a:endParaRPr lang="en-US" altLang="zh-CN" sz="1200" dirty="0">
              <a:solidFill>
                <a:schemeClr val="bg1"/>
              </a:solidFill>
              <a:latin typeface="Century Gothic" panose="020B0502020202020204" pitchFamily="34" charset="0"/>
            </a:endParaRPr>
          </a:p>
          <a:p>
            <a:r>
              <a:rPr lang="en-US" altLang="zh-CN" sz="1200" dirty="0">
                <a:solidFill>
                  <a:schemeClr val="bg1"/>
                </a:solidFill>
                <a:latin typeface="Century Gothic" panose="020B0502020202020204" pitchFamily="34" charset="0"/>
              </a:rPr>
              <a:t> </a:t>
            </a:r>
            <a:r>
              <a:rPr lang="zh-CN" altLang="en-US" sz="1200" dirty="0">
                <a:solidFill>
                  <a:schemeClr val="bg1"/>
                </a:solidFill>
                <a:latin typeface="Century Gothic" panose="020B0502020202020204" pitchFamily="34" charset="0"/>
              </a:rPr>
              <a:t>认识中高层管理人员</a:t>
            </a:r>
            <a:r>
              <a:rPr lang="en-US" altLang="zh-CN" sz="1200" dirty="0">
                <a:solidFill>
                  <a:schemeClr val="bg1"/>
                </a:solidFill>
                <a:latin typeface="Century Gothic" panose="020B0502020202020204" pitchFamily="34" charset="0"/>
              </a:rPr>
              <a:t>Meeting key people</a:t>
            </a:r>
          </a:p>
          <a:p>
            <a:endParaRPr lang="en-US" altLang="zh-CN" sz="1200" dirty="0">
              <a:solidFill>
                <a:schemeClr val="bg1"/>
              </a:solidFill>
              <a:latin typeface="Century Gothic" panose="020B0502020202020204" pitchFamily="34" charset="0"/>
            </a:endParaRPr>
          </a:p>
          <a:p>
            <a:r>
              <a:rPr lang="en-US" altLang="zh-CN" sz="1200" dirty="0">
                <a:solidFill>
                  <a:schemeClr val="bg1"/>
                </a:solidFill>
                <a:latin typeface="Century Gothic" panose="020B0502020202020204" pitchFamily="34" charset="0"/>
              </a:rPr>
              <a:t> </a:t>
            </a:r>
            <a:r>
              <a:rPr lang="zh-CN" altLang="en-US" sz="1200" dirty="0">
                <a:solidFill>
                  <a:schemeClr val="bg1"/>
                </a:solidFill>
                <a:latin typeface="Century Gothic" panose="020B0502020202020204" pitchFamily="34" charset="0"/>
              </a:rPr>
              <a:t>参观办公室 </a:t>
            </a:r>
            <a:r>
              <a:rPr lang="en-US" altLang="zh-CN" sz="1200" dirty="0">
                <a:solidFill>
                  <a:schemeClr val="bg1"/>
                </a:solidFill>
                <a:latin typeface="Century Gothic" panose="020B0502020202020204" pitchFamily="34" charset="0"/>
              </a:rPr>
              <a:t>Office tour</a:t>
            </a:r>
          </a:p>
          <a:p>
            <a:endParaRPr lang="en-US" altLang="zh-CN" sz="1200" dirty="0">
              <a:solidFill>
                <a:schemeClr val="bg1"/>
              </a:solidFill>
              <a:latin typeface="Century Gothic" panose="020B0502020202020204" pitchFamily="34" charset="0"/>
            </a:endParaRPr>
          </a:p>
          <a:p>
            <a:r>
              <a:rPr lang="en-US" altLang="zh-CN" sz="1200" dirty="0">
                <a:solidFill>
                  <a:schemeClr val="bg1"/>
                </a:solidFill>
                <a:latin typeface="Century Gothic" panose="020B0502020202020204" pitchFamily="34" charset="0"/>
              </a:rPr>
              <a:t> </a:t>
            </a:r>
            <a:r>
              <a:rPr lang="zh-CN" altLang="en-US" sz="1200" dirty="0">
                <a:solidFill>
                  <a:schemeClr val="bg1"/>
                </a:solidFill>
                <a:latin typeface="Century Gothic" panose="020B0502020202020204" pitchFamily="34" charset="0"/>
              </a:rPr>
              <a:t>了解企业文化和职场要求</a:t>
            </a:r>
            <a:r>
              <a:rPr lang="en-US" altLang="zh-CN" sz="1200" dirty="0">
                <a:solidFill>
                  <a:schemeClr val="bg1"/>
                </a:solidFill>
                <a:latin typeface="Century Gothic" panose="020B0502020202020204" pitchFamily="34" charset="0"/>
              </a:rPr>
              <a:t>Understanding the basics </a:t>
            </a:r>
            <a:endParaRPr lang="zh-CN" altLang="en-US" sz="1200" dirty="0">
              <a:solidFill>
                <a:schemeClr val="bg1"/>
              </a:solidFill>
            </a:endParaRPr>
          </a:p>
        </p:txBody>
      </p:sp>
      <p:sp>
        <p:nvSpPr>
          <p:cNvPr id="10" name="矩形 9">
            <a:extLst>
              <a:ext uri="{FF2B5EF4-FFF2-40B4-BE49-F238E27FC236}">
                <a16:creationId xmlns:a16="http://schemas.microsoft.com/office/drawing/2014/main" xmlns="" id="{BDBA3D09-D5A0-4D6C-910B-F23D351E8C31}"/>
              </a:ext>
            </a:extLst>
          </p:cNvPr>
          <p:cNvSpPr/>
          <p:nvPr/>
        </p:nvSpPr>
        <p:spPr>
          <a:xfrm>
            <a:off x="3171824" y="2096171"/>
            <a:ext cx="2375535" cy="2677656"/>
          </a:xfrm>
          <a:prstGeom prst="rect">
            <a:avLst/>
          </a:prstGeom>
        </p:spPr>
        <p:txBody>
          <a:bodyPr wrap="square">
            <a:spAutoFit/>
          </a:bodyPr>
          <a:lstStyle/>
          <a:p>
            <a:r>
              <a:rPr lang="zh-CN" altLang="en-US" sz="1200" dirty="0">
                <a:solidFill>
                  <a:schemeClr val="bg1"/>
                </a:solidFill>
                <a:latin typeface="Century Gothic" panose="020B0502020202020204" pitchFamily="34" charset="0"/>
              </a:rPr>
              <a:t>熟悉整个团队成员</a:t>
            </a:r>
            <a:r>
              <a:rPr lang="en-US" altLang="zh-CN" sz="1200" dirty="0">
                <a:solidFill>
                  <a:schemeClr val="bg1"/>
                </a:solidFill>
                <a:latin typeface="Century Gothic" panose="020B0502020202020204" pitchFamily="34" charset="0"/>
              </a:rPr>
              <a:t>Getting familiar with Organization &amp; People</a:t>
            </a:r>
          </a:p>
          <a:p>
            <a:endParaRPr lang="en-US" altLang="zh-CN" sz="1200" dirty="0">
              <a:solidFill>
                <a:schemeClr val="bg1"/>
              </a:solidFill>
              <a:latin typeface="Century Gothic" panose="020B0502020202020204" pitchFamily="34" charset="0"/>
            </a:endParaRPr>
          </a:p>
          <a:p>
            <a:r>
              <a:rPr lang="zh-CN" altLang="en-US" sz="1200" dirty="0">
                <a:solidFill>
                  <a:schemeClr val="bg1"/>
                </a:solidFill>
                <a:latin typeface="Century Gothic" panose="020B0502020202020204" pitchFamily="34" charset="0"/>
              </a:rPr>
              <a:t>熟悉工厂环境 </a:t>
            </a:r>
            <a:r>
              <a:rPr lang="en-US" altLang="zh-CN" sz="1200" dirty="0">
                <a:solidFill>
                  <a:schemeClr val="bg1"/>
                </a:solidFill>
                <a:latin typeface="Century Gothic" panose="020B0502020202020204" pitchFamily="34" charset="0"/>
              </a:rPr>
              <a:t>Plant tour </a:t>
            </a:r>
          </a:p>
          <a:p>
            <a:endParaRPr lang="en-US" altLang="zh-CN" sz="1200" dirty="0">
              <a:solidFill>
                <a:schemeClr val="bg1"/>
              </a:solidFill>
              <a:latin typeface="Century Gothic" panose="020B0502020202020204" pitchFamily="34" charset="0"/>
            </a:endParaRPr>
          </a:p>
          <a:p>
            <a:r>
              <a:rPr lang="zh-CN" altLang="en-US" sz="1200" dirty="0">
                <a:solidFill>
                  <a:schemeClr val="bg1"/>
                </a:solidFill>
                <a:latin typeface="Century Gothic" panose="020B0502020202020204" pitchFamily="34" charset="0"/>
              </a:rPr>
              <a:t>对学习目标和工作有清楚的认识</a:t>
            </a:r>
            <a:r>
              <a:rPr lang="en-US" altLang="zh-CN" sz="1200" dirty="0">
                <a:solidFill>
                  <a:schemeClr val="bg1"/>
                </a:solidFill>
                <a:latin typeface="Century Gothic" panose="020B0502020202020204" pitchFamily="34" charset="0"/>
              </a:rPr>
              <a:t>Have a clear understanding of your assignment and learning goals </a:t>
            </a:r>
          </a:p>
          <a:p>
            <a:endParaRPr lang="en-US" altLang="zh-CN" sz="1200" dirty="0">
              <a:solidFill>
                <a:schemeClr val="bg1"/>
              </a:solidFill>
              <a:latin typeface="Century Gothic" panose="020B0502020202020204" pitchFamily="34" charset="0"/>
            </a:endParaRPr>
          </a:p>
          <a:p>
            <a:r>
              <a:rPr lang="zh-CN" altLang="en-US" sz="1200" dirty="0">
                <a:solidFill>
                  <a:schemeClr val="bg1"/>
                </a:solidFill>
                <a:latin typeface="Century Gothic" panose="020B0502020202020204" pitchFamily="34" charset="0"/>
              </a:rPr>
              <a:t>主动沟通、寻根究底</a:t>
            </a:r>
            <a:r>
              <a:rPr lang="en-US" altLang="zh-CN" sz="1200" dirty="0">
                <a:solidFill>
                  <a:schemeClr val="bg1"/>
                </a:solidFill>
                <a:latin typeface="Century Gothic" panose="020B0502020202020204" pitchFamily="34" charset="0"/>
              </a:rPr>
              <a:t>Be proactive and ask whatever you may need </a:t>
            </a:r>
            <a:endParaRPr lang="zh-CN" altLang="en-US" sz="1200" dirty="0">
              <a:solidFill>
                <a:schemeClr val="bg1"/>
              </a:solidFill>
              <a:latin typeface="Century Gothic" panose="020B0502020202020204" pitchFamily="34" charset="0"/>
            </a:endParaRPr>
          </a:p>
        </p:txBody>
      </p:sp>
      <p:sp>
        <p:nvSpPr>
          <p:cNvPr id="11" name="矩形 10">
            <a:extLst>
              <a:ext uri="{FF2B5EF4-FFF2-40B4-BE49-F238E27FC236}">
                <a16:creationId xmlns:a16="http://schemas.microsoft.com/office/drawing/2014/main" xmlns="" id="{AEEFDFED-EF3C-44B0-8261-A9915AD070DB}"/>
              </a:ext>
            </a:extLst>
          </p:cNvPr>
          <p:cNvSpPr/>
          <p:nvPr/>
        </p:nvSpPr>
        <p:spPr>
          <a:xfrm>
            <a:off x="6252686" y="2096171"/>
            <a:ext cx="2286000" cy="2677656"/>
          </a:xfrm>
          <a:prstGeom prst="rect">
            <a:avLst/>
          </a:prstGeom>
        </p:spPr>
        <p:txBody>
          <a:bodyPr wrap="square">
            <a:spAutoFit/>
          </a:bodyPr>
          <a:lstStyle/>
          <a:p>
            <a:r>
              <a:rPr lang="zh-CN" altLang="en-US" sz="1200" dirty="0">
                <a:solidFill>
                  <a:schemeClr val="bg1"/>
                </a:solidFill>
                <a:latin typeface="Century Gothic" panose="020B0502020202020204" pitchFamily="34" charset="0"/>
              </a:rPr>
              <a:t>部门经理对前</a:t>
            </a:r>
            <a:r>
              <a:rPr lang="en-US" altLang="zh-CN" sz="1200" dirty="0">
                <a:solidFill>
                  <a:schemeClr val="bg1"/>
                </a:solidFill>
                <a:latin typeface="Century Gothic" panose="020B0502020202020204" pitchFamily="34" charset="0"/>
              </a:rPr>
              <a:t>60</a:t>
            </a:r>
            <a:r>
              <a:rPr lang="zh-CN" altLang="en-US" sz="1200" dirty="0">
                <a:solidFill>
                  <a:schemeClr val="bg1"/>
                </a:solidFill>
                <a:latin typeface="Century Gothic" panose="020B0502020202020204" pitchFamily="34" charset="0"/>
              </a:rPr>
              <a:t>天的实习工作进行总结</a:t>
            </a:r>
            <a:r>
              <a:rPr lang="en-US" altLang="zh-CN" sz="1200" dirty="0">
                <a:solidFill>
                  <a:schemeClr val="bg1"/>
                </a:solidFill>
                <a:latin typeface="Century Gothic" panose="020B0502020202020204" pitchFamily="34" charset="0"/>
              </a:rPr>
              <a:t>Manager to provide feedback about first 60 days</a:t>
            </a:r>
          </a:p>
          <a:p>
            <a:endParaRPr lang="en-US" altLang="zh-CN" sz="1200" dirty="0">
              <a:solidFill>
                <a:schemeClr val="bg1"/>
              </a:solidFill>
              <a:latin typeface="Century Gothic" panose="020B0502020202020204" pitchFamily="34" charset="0"/>
            </a:endParaRPr>
          </a:p>
          <a:p>
            <a:r>
              <a:rPr lang="zh-CN" altLang="en-US" sz="1200" dirty="0">
                <a:solidFill>
                  <a:schemeClr val="bg1"/>
                </a:solidFill>
                <a:latin typeface="Century Gothic" panose="020B0502020202020204" pitchFamily="34" charset="0"/>
              </a:rPr>
              <a:t>反馈你对公司和部门经理的建议</a:t>
            </a:r>
            <a:r>
              <a:rPr lang="en-US" altLang="zh-CN" sz="1200" dirty="0">
                <a:solidFill>
                  <a:schemeClr val="bg1"/>
                </a:solidFill>
                <a:latin typeface="Century Gothic" panose="020B0502020202020204" pitchFamily="34" charset="0"/>
              </a:rPr>
              <a:t>Intern to provide feedback about company and manager</a:t>
            </a:r>
          </a:p>
          <a:p>
            <a:endParaRPr lang="en-US" altLang="zh-CN" sz="1200" dirty="0">
              <a:solidFill>
                <a:schemeClr val="bg1"/>
              </a:solidFill>
              <a:latin typeface="Century Gothic" panose="020B0502020202020204" pitchFamily="34" charset="0"/>
            </a:endParaRPr>
          </a:p>
          <a:p>
            <a:endParaRPr lang="en-US" altLang="zh-CN" sz="1200" dirty="0">
              <a:solidFill>
                <a:schemeClr val="bg1"/>
              </a:solidFill>
              <a:latin typeface="Century Gothic" panose="020B0502020202020204" pitchFamily="34" charset="0"/>
            </a:endParaRPr>
          </a:p>
          <a:p>
            <a:r>
              <a:rPr lang="zh-CN" altLang="en-US" sz="1200" dirty="0">
                <a:solidFill>
                  <a:schemeClr val="bg1"/>
                </a:solidFill>
                <a:latin typeface="Century Gothic" panose="020B0502020202020204" pitchFamily="34" charset="0"/>
              </a:rPr>
              <a:t>确定不足之处，寻求资源</a:t>
            </a:r>
            <a:r>
              <a:rPr lang="en-US" altLang="zh-CN" sz="1200" dirty="0">
                <a:solidFill>
                  <a:schemeClr val="bg1"/>
                </a:solidFill>
                <a:latin typeface="Century Gothic" panose="020B0502020202020204" pitchFamily="34" charset="0"/>
              </a:rPr>
              <a:t>Define what else is needed for a successful project </a:t>
            </a:r>
            <a:endParaRPr lang="zh-CN" altLang="en-US" sz="1200" dirty="0">
              <a:solidFill>
                <a:schemeClr val="bg1"/>
              </a:solidFill>
              <a:latin typeface="Century Gothic" panose="020B0502020202020204" pitchFamily="34" charset="0"/>
            </a:endParaRPr>
          </a:p>
        </p:txBody>
      </p:sp>
      <p:grpSp>
        <p:nvGrpSpPr>
          <p:cNvPr id="12" name="组合 11">
            <a:extLst>
              <a:ext uri="{FF2B5EF4-FFF2-40B4-BE49-F238E27FC236}">
                <a16:creationId xmlns:a16="http://schemas.microsoft.com/office/drawing/2014/main" xmlns="" id="{6286662E-96C5-42BC-AB18-FBD7B7F17E63}"/>
              </a:ext>
            </a:extLst>
          </p:cNvPr>
          <p:cNvGrpSpPr/>
          <p:nvPr/>
        </p:nvGrpSpPr>
        <p:grpSpPr>
          <a:xfrm>
            <a:off x="-10236" y="529314"/>
            <a:ext cx="3017072" cy="61913"/>
            <a:chOff x="0" y="1850313"/>
            <a:chExt cx="4022756" cy="82550"/>
          </a:xfrm>
        </p:grpSpPr>
        <p:cxnSp>
          <p:nvCxnSpPr>
            <p:cNvPr id="13" name="直接连接符 12">
              <a:extLst>
                <a:ext uri="{FF2B5EF4-FFF2-40B4-BE49-F238E27FC236}">
                  <a16:creationId xmlns:a16="http://schemas.microsoft.com/office/drawing/2014/main" xmlns="" id="{E098BEE9-7E4A-4AB8-8720-6598A856239D}"/>
                </a:ext>
              </a:extLst>
            </p:cNvPr>
            <p:cNvCxnSpPr/>
            <p:nvPr/>
          </p:nvCxnSpPr>
          <p:spPr>
            <a:xfrm>
              <a:off x="0" y="1891588"/>
              <a:ext cx="39823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xmlns="" id="{AEF9FA72-3A0E-42D6-9C82-BD9239B0E3EA}"/>
                </a:ext>
              </a:extLst>
            </p:cNvPr>
            <p:cNvSpPr/>
            <p:nvPr/>
          </p:nvSpPr>
          <p:spPr>
            <a:xfrm>
              <a:off x="3940206" y="1850313"/>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spTree>
    <p:extLst>
      <p:ext uri="{BB962C8B-B14F-4D97-AF65-F5344CB8AC3E}">
        <p14:creationId xmlns:p14="http://schemas.microsoft.com/office/powerpoint/2010/main" xmlns="" val="4219209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7">
            <a:extLst>
              <a:ext uri="{FF2B5EF4-FFF2-40B4-BE49-F238E27FC236}">
                <a16:creationId xmlns:a16="http://schemas.microsoft.com/office/drawing/2014/main" xmlns="" id="{A3127174-70EA-41EC-A320-BEA28EA31269}"/>
              </a:ext>
            </a:extLst>
          </p:cNvPr>
          <p:cNvGrpSpPr/>
          <p:nvPr/>
        </p:nvGrpSpPr>
        <p:grpSpPr>
          <a:xfrm>
            <a:off x="-10236" y="529314"/>
            <a:ext cx="3017072" cy="61913"/>
            <a:chOff x="0" y="1850313"/>
            <a:chExt cx="4022756" cy="82550"/>
          </a:xfrm>
        </p:grpSpPr>
        <p:cxnSp>
          <p:nvCxnSpPr>
            <p:cNvPr id="3" name="直接连接符 2">
              <a:extLst>
                <a:ext uri="{FF2B5EF4-FFF2-40B4-BE49-F238E27FC236}">
                  <a16:creationId xmlns:a16="http://schemas.microsoft.com/office/drawing/2014/main" xmlns="" id="{335B3478-AE74-4DFD-B23E-7621F249FEAC}"/>
                </a:ext>
              </a:extLst>
            </p:cNvPr>
            <p:cNvCxnSpPr/>
            <p:nvPr/>
          </p:nvCxnSpPr>
          <p:spPr>
            <a:xfrm>
              <a:off x="0" y="1891588"/>
              <a:ext cx="39823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xmlns="" id="{05E4C540-372B-4BCD-81D6-C580DF10266B}"/>
                </a:ext>
              </a:extLst>
            </p:cNvPr>
            <p:cNvSpPr/>
            <p:nvPr/>
          </p:nvSpPr>
          <p:spPr>
            <a:xfrm>
              <a:off x="3940206" y="1850313"/>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endParaRPr>
            </a:p>
          </p:txBody>
        </p:sp>
      </p:grpSp>
      <p:sp>
        <p:nvSpPr>
          <p:cNvPr id="5" name="文本框 4">
            <a:extLst>
              <a:ext uri="{FF2B5EF4-FFF2-40B4-BE49-F238E27FC236}">
                <a16:creationId xmlns:a16="http://schemas.microsoft.com/office/drawing/2014/main" xmlns="" id="{63969840-F904-473F-963E-7E0318910137}"/>
              </a:ext>
            </a:extLst>
          </p:cNvPr>
          <p:cNvSpPr txBox="1"/>
          <p:nvPr/>
        </p:nvSpPr>
        <p:spPr>
          <a:xfrm>
            <a:off x="818973" y="145975"/>
            <a:ext cx="1569661" cy="369332"/>
          </a:xfrm>
          <a:prstGeom prst="rect">
            <a:avLst/>
          </a:prstGeom>
          <a:noFill/>
        </p:spPr>
        <p:txBody>
          <a:bodyPr wrap="none" rtlCol="0" anchor="t">
            <a:spAutoFit/>
          </a:bodyPr>
          <a:lstStyle/>
          <a:p>
            <a:pPr lvl="0" algn="r" defTabSz="685800"/>
            <a:r>
              <a:rPr lang="zh-CN" altLang="en-US" b="1" dirty="0">
                <a:solidFill>
                  <a:schemeClr val="bg1">
                    <a:lumMod val="95000"/>
                  </a:schemeClr>
                </a:solidFill>
                <a:latin typeface="微软雅黑" panose="020B0503020204020204" pitchFamily="34" charset="-122"/>
                <a:ea typeface="微软雅黑" panose="020B0503020204020204" pitchFamily="34" charset="-122"/>
              </a:rPr>
              <a:t>职业发展通道</a:t>
            </a:r>
          </a:p>
        </p:txBody>
      </p:sp>
      <p:graphicFrame>
        <p:nvGraphicFramePr>
          <p:cNvPr id="7" name="图示 6">
            <a:extLst>
              <a:ext uri="{FF2B5EF4-FFF2-40B4-BE49-F238E27FC236}">
                <a16:creationId xmlns:a16="http://schemas.microsoft.com/office/drawing/2014/main" xmlns="" id="{06D7F0E2-4DE3-45FF-A7A8-7D10D156E797}"/>
              </a:ext>
            </a:extLst>
          </p:cNvPr>
          <p:cNvGraphicFramePr/>
          <p:nvPr>
            <p:extLst>
              <p:ext uri="{D42A27DB-BD31-4B8C-83A1-F6EECF244321}">
                <p14:modId xmlns:p14="http://schemas.microsoft.com/office/powerpoint/2010/main" xmlns="" val="1992634705"/>
              </p:ext>
            </p:extLst>
          </p:nvPr>
        </p:nvGraphicFramePr>
        <p:xfrm>
          <a:off x="1584960" y="79883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29075083"/>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a16="http://schemas.microsoft.com/office/drawing/2014/main" xmlns="" id="{10ADBA8A-9541-4A5D-992D-F56572AA2849}"/>
              </a:ext>
            </a:extLst>
          </p:cNvPr>
          <p:cNvGrpSpPr/>
          <p:nvPr/>
        </p:nvGrpSpPr>
        <p:grpSpPr>
          <a:xfrm>
            <a:off x="-10236" y="529314"/>
            <a:ext cx="3017072" cy="61913"/>
            <a:chOff x="0" y="1850313"/>
            <a:chExt cx="4022756" cy="82550"/>
          </a:xfrm>
          <a:solidFill>
            <a:schemeClr val="bg1"/>
          </a:solidFill>
        </p:grpSpPr>
        <p:cxnSp>
          <p:nvCxnSpPr>
            <p:cNvPr id="3" name="直接连接符 2">
              <a:extLst>
                <a:ext uri="{FF2B5EF4-FFF2-40B4-BE49-F238E27FC236}">
                  <a16:creationId xmlns:a16="http://schemas.microsoft.com/office/drawing/2014/main" xmlns="" id="{7A1E0E74-9703-42A5-B98D-CACE1500CD28}"/>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xmlns="" id="{40109140-EA74-401A-8E96-790F8EF3741C}"/>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sp>
        <p:nvSpPr>
          <p:cNvPr id="8" name="文本框 7">
            <a:extLst>
              <a:ext uri="{FF2B5EF4-FFF2-40B4-BE49-F238E27FC236}">
                <a16:creationId xmlns:a16="http://schemas.microsoft.com/office/drawing/2014/main" xmlns="" id="{322E523F-927B-47A3-8C9D-772EE397D2E3}"/>
              </a:ext>
            </a:extLst>
          </p:cNvPr>
          <p:cNvSpPr txBox="1"/>
          <p:nvPr/>
        </p:nvSpPr>
        <p:spPr>
          <a:xfrm>
            <a:off x="977876" y="246639"/>
            <a:ext cx="1453924"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培训部门职责 </a:t>
            </a:r>
          </a:p>
        </p:txBody>
      </p:sp>
      <p:sp>
        <p:nvSpPr>
          <p:cNvPr id="11" name="矩形 10">
            <a:extLst>
              <a:ext uri="{FF2B5EF4-FFF2-40B4-BE49-F238E27FC236}">
                <a16:creationId xmlns:a16="http://schemas.microsoft.com/office/drawing/2014/main" xmlns="" id="{01A99FFE-C598-4ABF-A8F1-76E85598D9E8}"/>
              </a:ext>
            </a:extLst>
          </p:cNvPr>
          <p:cNvSpPr/>
          <p:nvPr/>
        </p:nvSpPr>
        <p:spPr>
          <a:xfrm>
            <a:off x="990599" y="1036171"/>
            <a:ext cx="7515448" cy="3416320"/>
          </a:xfrm>
          <a:prstGeom prst="rect">
            <a:avLst/>
          </a:prstGeom>
        </p:spPr>
        <p:txBody>
          <a:bodyPr wrap="square">
            <a:spAutoFit/>
          </a:bodyPr>
          <a:lstStyle/>
          <a:p>
            <a:r>
              <a:rPr lang="zh-CN" altLang="en-US" dirty="0">
                <a:solidFill>
                  <a:schemeClr val="bg1"/>
                </a:solidFill>
              </a:rPr>
              <a:t>主导培训部门定义详细的</a:t>
            </a:r>
            <a:r>
              <a:rPr lang="en-US" altLang="zh-CN" dirty="0">
                <a:solidFill>
                  <a:schemeClr val="bg1"/>
                </a:solidFill>
              </a:rPr>
              <a:t>1~2</a:t>
            </a:r>
            <a:r>
              <a:rPr lang="zh-CN" altLang="en-US" dirty="0">
                <a:solidFill>
                  <a:schemeClr val="bg1"/>
                </a:solidFill>
              </a:rPr>
              <a:t>年培训计划，包括： </a:t>
            </a:r>
          </a:p>
          <a:p>
            <a:pPr lvl="1"/>
            <a:r>
              <a:rPr lang="zh-CN" altLang="en-US" dirty="0">
                <a:solidFill>
                  <a:schemeClr val="bg1"/>
                </a:solidFill>
              </a:rPr>
              <a:t>过程模块 </a:t>
            </a:r>
          </a:p>
          <a:p>
            <a:pPr lvl="1"/>
            <a:r>
              <a:rPr lang="zh-CN" altLang="en-US" dirty="0">
                <a:solidFill>
                  <a:schemeClr val="bg1"/>
                </a:solidFill>
              </a:rPr>
              <a:t>培训周期 </a:t>
            </a:r>
          </a:p>
          <a:p>
            <a:pPr lvl="1"/>
            <a:r>
              <a:rPr lang="zh-CN" altLang="en-US" dirty="0">
                <a:solidFill>
                  <a:schemeClr val="bg1"/>
                </a:solidFill>
              </a:rPr>
              <a:t>培训方式 </a:t>
            </a:r>
          </a:p>
          <a:p>
            <a:pPr lvl="1"/>
            <a:r>
              <a:rPr lang="zh-CN" altLang="en-US" dirty="0">
                <a:solidFill>
                  <a:schemeClr val="bg1"/>
                </a:solidFill>
              </a:rPr>
              <a:t>培训师 </a:t>
            </a:r>
          </a:p>
          <a:p>
            <a:pPr lvl="1"/>
            <a:r>
              <a:rPr lang="zh-CN" altLang="en-US" dirty="0">
                <a:solidFill>
                  <a:schemeClr val="bg1"/>
                </a:solidFill>
              </a:rPr>
              <a:t>考核与评估 </a:t>
            </a:r>
          </a:p>
          <a:p>
            <a:endParaRPr lang="zh-CN" altLang="en-US" dirty="0">
              <a:solidFill>
                <a:schemeClr val="bg1"/>
              </a:solidFill>
            </a:endParaRPr>
          </a:p>
          <a:p>
            <a:r>
              <a:rPr lang="zh-CN" altLang="en-US" dirty="0">
                <a:solidFill>
                  <a:schemeClr val="bg1"/>
                </a:solidFill>
              </a:rPr>
              <a:t>主导培训部门定期（每</a:t>
            </a:r>
            <a:r>
              <a:rPr lang="en-US" altLang="zh-CN" dirty="0">
                <a:solidFill>
                  <a:schemeClr val="bg1"/>
                </a:solidFill>
              </a:rPr>
              <a:t>3</a:t>
            </a:r>
            <a:r>
              <a:rPr lang="zh-CN" altLang="en-US" dirty="0">
                <a:solidFill>
                  <a:schemeClr val="bg1"/>
                </a:solidFill>
              </a:rPr>
              <a:t>个月一次）和员工做沟通，关心大学生在学习工作过程遇到的困难以及需要的支持，并不断辅导 ；</a:t>
            </a:r>
          </a:p>
          <a:p>
            <a:endParaRPr lang="zh-CN" altLang="en-US" dirty="0">
              <a:solidFill>
                <a:schemeClr val="bg1"/>
              </a:solidFill>
            </a:endParaRPr>
          </a:p>
          <a:p>
            <a:r>
              <a:rPr lang="zh-CN" altLang="en-US" dirty="0">
                <a:solidFill>
                  <a:schemeClr val="bg1"/>
                </a:solidFill>
              </a:rPr>
              <a:t>人力资源部也将定期和职能部门领导及员工分别进行沟通，了解并监督整个项目的进展 ；</a:t>
            </a:r>
          </a:p>
        </p:txBody>
      </p:sp>
    </p:spTree>
    <p:extLst>
      <p:ext uri="{BB962C8B-B14F-4D97-AF65-F5344CB8AC3E}">
        <p14:creationId xmlns:p14="http://schemas.microsoft.com/office/powerpoint/2010/main" xmlns="" val="3007084041"/>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a16="http://schemas.microsoft.com/office/drawing/2014/main" xmlns="" id="{90F21749-3837-4787-8BF9-46A3EB6DA132}"/>
              </a:ext>
            </a:extLst>
          </p:cNvPr>
          <p:cNvGrpSpPr/>
          <p:nvPr/>
        </p:nvGrpSpPr>
        <p:grpSpPr>
          <a:xfrm>
            <a:off x="-10236" y="529314"/>
            <a:ext cx="3017072" cy="61913"/>
            <a:chOff x="0" y="1850313"/>
            <a:chExt cx="4022756" cy="82550"/>
          </a:xfrm>
          <a:solidFill>
            <a:schemeClr val="bg1"/>
          </a:solidFill>
        </p:grpSpPr>
        <p:cxnSp>
          <p:nvCxnSpPr>
            <p:cNvPr id="3" name="直接连接符 2">
              <a:extLst>
                <a:ext uri="{FF2B5EF4-FFF2-40B4-BE49-F238E27FC236}">
                  <a16:creationId xmlns:a16="http://schemas.microsoft.com/office/drawing/2014/main" xmlns="" id="{AC6A70C2-1E55-47F7-809F-045CBE9C062F}"/>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xmlns="" id="{9AFF9104-7EB2-4A6F-A5A8-4F63F0732D11}"/>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sp>
        <p:nvSpPr>
          <p:cNvPr id="5" name="文本框 4">
            <a:extLst>
              <a:ext uri="{FF2B5EF4-FFF2-40B4-BE49-F238E27FC236}">
                <a16:creationId xmlns:a16="http://schemas.microsoft.com/office/drawing/2014/main" xmlns="" id="{F3C6A2D9-1F61-4B01-B102-D4E7E4A21A46}"/>
              </a:ext>
            </a:extLst>
          </p:cNvPr>
          <p:cNvSpPr txBox="1"/>
          <p:nvPr/>
        </p:nvSpPr>
        <p:spPr>
          <a:xfrm>
            <a:off x="1243172" y="246639"/>
            <a:ext cx="923331"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培训考核</a:t>
            </a:r>
          </a:p>
        </p:txBody>
      </p:sp>
      <p:sp>
        <p:nvSpPr>
          <p:cNvPr id="10" name="矩形 9">
            <a:extLst>
              <a:ext uri="{FF2B5EF4-FFF2-40B4-BE49-F238E27FC236}">
                <a16:creationId xmlns:a16="http://schemas.microsoft.com/office/drawing/2014/main" xmlns="" id="{FB0BE64F-F31F-48AA-BEB9-290246B8BC47}"/>
              </a:ext>
            </a:extLst>
          </p:cNvPr>
          <p:cNvSpPr/>
          <p:nvPr/>
        </p:nvSpPr>
        <p:spPr>
          <a:xfrm>
            <a:off x="876856" y="1402348"/>
            <a:ext cx="7390288" cy="2031325"/>
          </a:xfrm>
          <a:prstGeom prst="rect">
            <a:avLst/>
          </a:prstGeom>
        </p:spPr>
        <p:txBody>
          <a:bodyPr wrap="square">
            <a:spAutoFit/>
          </a:bodyPr>
          <a:lstStyle/>
          <a:p>
            <a:pPr marL="285750" indent="-285750">
              <a:buFont typeface="Arial" panose="020B0604020202020204" pitchFamily="34" charset="0"/>
              <a:buChar char="•"/>
            </a:pPr>
            <a:r>
              <a:rPr lang="zh-CN" altLang="en-US" dirty="0">
                <a:solidFill>
                  <a:schemeClr val="bg1"/>
                </a:solidFill>
                <a:latin typeface="+mn-ea"/>
              </a:rPr>
              <a:t>过程模块的培训师跟进考核员工的技能，包括态度评定和技能评定； </a:t>
            </a:r>
            <a:endParaRPr lang="en-US" altLang="zh-CN" dirty="0">
              <a:solidFill>
                <a:schemeClr val="bg1"/>
              </a:solidFill>
              <a:latin typeface="+mn-ea"/>
            </a:endParaRPr>
          </a:p>
          <a:p>
            <a:pPr marL="285750" indent="-285750">
              <a:buFont typeface="Arial" panose="020B0604020202020204" pitchFamily="34" charset="0"/>
              <a:buChar char="•"/>
            </a:pPr>
            <a:endParaRPr lang="zh-CN" altLang="en-US" dirty="0">
              <a:solidFill>
                <a:schemeClr val="bg1"/>
              </a:solidFill>
              <a:latin typeface="+mn-ea"/>
            </a:endParaRPr>
          </a:p>
          <a:p>
            <a:pPr marL="285750" indent="-285750">
              <a:buFont typeface="Arial" panose="020B0604020202020204" pitchFamily="34" charset="0"/>
              <a:buChar char="•"/>
            </a:pPr>
            <a:r>
              <a:rPr lang="zh-CN" altLang="en-US" dirty="0">
                <a:solidFill>
                  <a:schemeClr val="bg1"/>
                </a:solidFill>
                <a:latin typeface="+mn-ea"/>
              </a:rPr>
              <a:t>主导培训部门需要在每个过程模块结束后将大学生的技能评定结果反馈给</a:t>
            </a:r>
            <a:r>
              <a:rPr lang="en-US" altLang="zh-CN" dirty="0">
                <a:solidFill>
                  <a:schemeClr val="bg1"/>
                </a:solidFill>
                <a:latin typeface="+mn-ea"/>
              </a:rPr>
              <a:t>HR</a:t>
            </a:r>
            <a:r>
              <a:rPr lang="zh-CN" altLang="en-US" dirty="0">
                <a:solidFill>
                  <a:schemeClr val="bg1"/>
                </a:solidFill>
                <a:latin typeface="+mn-ea"/>
              </a:rPr>
              <a:t>，并和</a:t>
            </a:r>
            <a:r>
              <a:rPr lang="en-US" altLang="zh-CN" dirty="0">
                <a:solidFill>
                  <a:schemeClr val="bg1"/>
                </a:solidFill>
                <a:latin typeface="+mn-ea"/>
              </a:rPr>
              <a:t>HR</a:t>
            </a:r>
            <a:r>
              <a:rPr lang="zh-CN" altLang="en-US" dirty="0">
                <a:solidFill>
                  <a:schemeClr val="bg1"/>
                </a:solidFill>
                <a:latin typeface="+mn-ea"/>
              </a:rPr>
              <a:t>沟通大学生的学习过程的状态；</a:t>
            </a:r>
            <a:endParaRPr lang="en-US" altLang="zh-CN" dirty="0">
              <a:solidFill>
                <a:schemeClr val="bg1"/>
              </a:solidFill>
              <a:latin typeface="+mn-ea"/>
            </a:endParaRPr>
          </a:p>
          <a:p>
            <a:pPr marL="285750" indent="-285750">
              <a:buFont typeface="Arial" panose="020B0604020202020204" pitchFamily="34" charset="0"/>
              <a:buChar char="•"/>
            </a:pPr>
            <a:endParaRPr lang="zh-CN" altLang="en-US" dirty="0">
              <a:solidFill>
                <a:schemeClr val="bg1"/>
              </a:solidFill>
              <a:latin typeface="+mn-ea"/>
            </a:endParaRPr>
          </a:p>
          <a:p>
            <a:pPr marL="285750" indent="-285750">
              <a:buFont typeface="Arial" panose="020B0604020202020204" pitchFamily="34" charset="0"/>
              <a:buChar char="•"/>
            </a:pPr>
            <a:r>
              <a:rPr lang="zh-CN" altLang="en-US" dirty="0">
                <a:solidFill>
                  <a:schemeClr val="bg1"/>
                </a:solidFill>
                <a:latin typeface="+mn-ea"/>
              </a:rPr>
              <a:t>未能通过考核的，可以适当延长学习或受训时间，再次考核（原则上延长时间不能超过原受训时间一半）；</a:t>
            </a:r>
          </a:p>
        </p:txBody>
      </p:sp>
    </p:spTree>
    <p:extLst>
      <p:ext uri="{BB962C8B-B14F-4D97-AF65-F5344CB8AC3E}">
        <p14:creationId xmlns:p14="http://schemas.microsoft.com/office/powerpoint/2010/main" xmlns="" val="1109421760"/>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图示 20">
            <a:extLst>
              <a:ext uri="{FF2B5EF4-FFF2-40B4-BE49-F238E27FC236}">
                <a16:creationId xmlns:a16="http://schemas.microsoft.com/office/drawing/2014/main" xmlns="" id="{2412876D-61B4-42FD-9ED3-23AEEDE7644E}"/>
              </a:ext>
            </a:extLst>
          </p:cNvPr>
          <p:cNvGraphicFramePr/>
          <p:nvPr>
            <p:extLst>
              <p:ext uri="{D42A27DB-BD31-4B8C-83A1-F6EECF244321}">
                <p14:modId xmlns:p14="http://schemas.microsoft.com/office/powerpoint/2010/main" xmlns="" val="1464142233"/>
              </p:ext>
            </p:extLst>
          </p:nvPr>
        </p:nvGraphicFramePr>
        <p:xfrm>
          <a:off x="2240931" y="1119290"/>
          <a:ext cx="4942478" cy="3378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2" name="组合 20">
            <a:extLst>
              <a:ext uri="{FF2B5EF4-FFF2-40B4-BE49-F238E27FC236}">
                <a16:creationId xmlns:a16="http://schemas.microsoft.com/office/drawing/2014/main" xmlns="" id="{02097364-2792-416F-948B-573E90B3A3F0}"/>
              </a:ext>
            </a:extLst>
          </p:cNvPr>
          <p:cNvGrpSpPr/>
          <p:nvPr/>
        </p:nvGrpSpPr>
        <p:grpSpPr>
          <a:xfrm>
            <a:off x="-10236" y="529314"/>
            <a:ext cx="3017072" cy="61913"/>
            <a:chOff x="0" y="1850313"/>
            <a:chExt cx="4022756" cy="82550"/>
          </a:xfrm>
          <a:solidFill>
            <a:schemeClr val="bg1"/>
          </a:solidFill>
        </p:grpSpPr>
        <p:cxnSp>
          <p:nvCxnSpPr>
            <p:cNvPr id="23" name="直接连接符 22">
              <a:extLst>
                <a:ext uri="{FF2B5EF4-FFF2-40B4-BE49-F238E27FC236}">
                  <a16:creationId xmlns:a16="http://schemas.microsoft.com/office/drawing/2014/main" xmlns="" id="{179250D6-EDA4-48F6-AE8C-CE840CB5FE2B}"/>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xmlns="" id="{865350A3-BF00-4C67-A443-67FC03D3C008}"/>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sp>
        <p:nvSpPr>
          <p:cNvPr id="25" name="文本框 24">
            <a:extLst>
              <a:ext uri="{FF2B5EF4-FFF2-40B4-BE49-F238E27FC236}">
                <a16:creationId xmlns:a16="http://schemas.microsoft.com/office/drawing/2014/main" xmlns="" id="{A2976FEE-BD19-4CE5-BA5A-0C0818FB91FD}"/>
              </a:ext>
            </a:extLst>
          </p:cNvPr>
          <p:cNvSpPr txBox="1"/>
          <p:nvPr/>
        </p:nvSpPr>
        <p:spPr>
          <a:xfrm>
            <a:off x="1243172" y="246639"/>
            <a:ext cx="923331"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lumMod val="95000"/>
                  </a:schemeClr>
                </a:solidFill>
                <a:latin typeface="微软雅黑" panose="020B0503020204020204" pitchFamily="34" charset="-122"/>
                <a:ea typeface="微软雅黑" panose="020B0503020204020204" pitchFamily="34" charset="-122"/>
              </a:rPr>
              <a:t>人才需求</a:t>
            </a:r>
          </a:p>
        </p:txBody>
      </p:sp>
    </p:spTree>
    <p:extLst>
      <p:ext uri="{BB962C8B-B14F-4D97-AF65-F5344CB8AC3E}">
        <p14:creationId xmlns:p14="http://schemas.microsoft.com/office/powerpoint/2010/main" xmlns="" val="1578460319"/>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51"/>
          <p:cNvSpPr txBox="1"/>
          <p:nvPr/>
        </p:nvSpPr>
        <p:spPr>
          <a:xfrm>
            <a:off x="815243" y="222426"/>
            <a:ext cx="1693600" cy="293370"/>
          </a:xfrm>
          <a:prstGeom prst="rect">
            <a:avLst/>
          </a:prstGeom>
        </p:spPr>
        <p:txBody>
          <a:bodyPr wrap="squar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solidFill>
                <a:latin typeface="微软雅黑" panose="020B0503020204020204" pitchFamily="34" charset="-122"/>
                <a:ea typeface="微软雅黑" panose="020B0503020204020204" pitchFamily="34" charset="-122"/>
              </a:rPr>
              <a:t>企 业 简 介</a:t>
            </a:r>
          </a:p>
        </p:txBody>
      </p:sp>
      <p:grpSp>
        <p:nvGrpSpPr>
          <p:cNvPr id="2" name="组合 97"/>
          <p:cNvGrpSpPr/>
          <p:nvPr/>
        </p:nvGrpSpPr>
        <p:grpSpPr>
          <a:xfrm>
            <a:off x="-10236" y="529314"/>
            <a:ext cx="3017072" cy="61913"/>
            <a:chOff x="0" y="1850313"/>
            <a:chExt cx="4022756" cy="82550"/>
          </a:xfrm>
          <a:solidFill>
            <a:schemeClr val="bg1"/>
          </a:solidFill>
        </p:grpSpPr>
        <p:cxnSp>
          <p:nvCxnSpPr>
            <p:cNvPr id="15" name="直接连接符 14"/>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sp>
        <p:nvSpPr>
          <p:cNvPr id="8" name="矩形 7"/>
          <p:cNvSpPr/>
          <p:nvPr/>
        </p:nvSpPr>
        <p:spPr>
          <a:xfrm>
            <a:off x="0" y="4760114"/>
            <a:ext cx="9144014" cy="383844"/>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TextBox 16"/>
          <p:cNvSpPr txBox="1"/>
          <p:nvPr/>
        </p:nvSpPr>
        <p:spPr>
          <a:xfrm>
            <a:off x="0" y="960037"/>
            <a:ext cx="2990850" cy="3754874"/>
          </a:xfrm>
          <a:prstGeom prst="rect">
            <a:avLst/>
          </a:prstGeom>
          <a:noFill/>
        </p:spPr>
        <p:txBody>
          <a:bodyPr wrap="square" rtlCol="0">
            <a:spAutoFit/>
          </a:bodyPr>
          <a:lstStyle/>
          <a:p>
            <a:r>
              <a:rPr lang="zh-CN" altLang="en-US" sz="1400" dirty="0">
                <a:solidFill>
                  <a:schemeClr val="bg1"/>
                </a:solidFill>
              </a:rPr>
              <a:t>          始创于</a:t>
            </a:r>
            <a:r>
              <a:rPr lang="en-US" altLang="zh-CN" sz="1400" dirty="0">
                <a:solidFill>
                  <a:schemeClr val="bg1"/>
                </a:solidFill>
              </a:rPr>
              <a:t>1994</a:t>
            </a:r>
            <a:r>
              <a:rPr lang="zh-CN" altLang="en-US" sz="1400" dirty="0">
                <a:solidFill>
                  <a:schemeClr val="bg1"/>
                </a:solidFill>
              </a:rPr>
              <a:t>年，是一家以制伞业，兼营进出口贸易以及生产高科技环保型高级塑胶布、透气膜、医疗用胶布等系列产品的大型企业集团，是全球第一的环保塑胶伞生产基地。销网络遍布国内外，外销尤以日本市场为龙头，占据日本环保伞三分之一的市场份额。</a:t>
            </a:r>
            <a:endParaRPr lang="en-US" altLang="zh-CN" sz="1400" dirty="0">
              <a:solidFill>
                <a:schemeClr val="bg1"/>
              </a:solidFill>
            </a:endParaRPr>
          </a:p>
          <a:p>
            <a:r>
              <a:rPr lang="zh-CN" altLang="en-US" sz="1400" dirty="0">
                <a:solidFill>
                  <a:schemeClr val="bg1"/>
                </a:solidFill>
              </a:rPr>
              <a:t>          公司于</a:t>
            </a:r>
            <a:r>
              <a:rPr lang="en-US" altLang="zh-CN" sz="1400" dirty="0">
                <a:solidFill>
                  <a:schemeClr val="bg1"/>
                </a:solidFill>
              </a:rPr>
              <a:t>2015</a:t>
            </a:r>
            <a:r>
              <a:rPr lang="zh-CN" altLang="en-US" sz="1400" dirty="0">
                <a:solidFill>
                  <a:schemeClr val="bg1"/>
                </a:solidFill>
              </a:rPr>
              <a:t>年</a:t>
            </a:r>
            <a:r>
              <a:rPr lang="en-US" altLang="zh-CN" sz="1400" dirty="0">
                <a:solidFill>
                  <a:schemeClr val="bg1"/>
                </a:solidFill>
              </a:rPr>
              <a:t>2</a:t>
            </a:r>
            <a:r>
              <a:rPr lang="zh-CN" altLang="en-US" sz="1400" dirty="0">
                <a:solidFill>
                  <a:schemeClr val="bg1"/>
                </a:solidFill>
              </a:rPr>
              <a:t>月</a:t>
            </a:r>
            <a:r>
              <a:rPr lang="en-US" altLang="zh-CN" sz="1400" dirty="0">
                <a:solidFill>
                  <a:schemeClr val="bg1"/>
                </a:solidFill>
              </a:rPr>
              <a:t>13</a:t>
            </a:r>
            <a:r>
              <a:rPr lang="zh-CN" altLang="en-US" sz="1400" dirty="0">
                <a:solidFill>
                  <a:schemeClr val="bg1"/>
                </a:solidFill>
              </a:rPr>
              <a:t>日在香港主板上市，股份代码</a:t>
            </a:r>
            <a:r>
              <a:rPr lang="en-US" altLang="zh-CN" sz="1400" dirty="0">
                <a:solidFill>
                  <a:schemeClr val="bg1"/>
                </a:solidFill>
              </a:rPr>
              <a:t>1027</a:t>
            </a:r>
            <a:r>
              <a:rPr lang="zh-CN" altLang="en-US" sz="1400" dirty="0">
                <a:solidFill>
                  <a:schemeClr val="bg1"/>
                </a:solidFill>
              </a:rPr>
              <a:t>。</a:t>
            </a:r>
            <a:endParaRPr lang="en-US" altLang="zh-CN" sz="1400" dirty="0">
              <a:solidFill>
                <a:schemeClr val="bg1"/>
              </a:solidFill>
            </a:endParaRPr>
          </a:p>
          <a:p>
            <a:r>
              <a:rPr lang="zh-CN" altLang="en-US" sz="1400" dirty="0">
                <a:solidFill>
                  <a:schemeClr val="bg1"/>
                </a:solidFill>
              </a:rPr>
              <a:t>          集团下辖福建集成伞业有限公司、晋江集成轻工有限公司、晋江冠泰伞业有限公司、福建冠泓工业有限公司、冠和进出口贸易有限公司，公司占地</a:t>
            </a:r>
            <a:r>
              <a:rPr lang="en-US" altLang="zh-CN" sz="1400" dirty="0">
                <a:solidFill>
                  <a:schemeClr val="bg1"/>
                </a:solidFill>
              </a:rPr>
              <a:t>35</a:t>
            </a:r>
            <a:r>
              <a:rPr lang="zh-CN" altLang="en-US" sz="1400" dirty="0">
                <a:solidFill>
                  <a:schemeClr val="bg1"/>
                </a:solidFill>
              </a:rPr>
              <a:t>万平方米，建筑面积</a:t>
            </a:r>
            <a:r>
              <a:rPr lang="en-US" altLang="zh-CN" sz="1400" dirty="0">
                <a:solidFill>
                  <a:schemeClr val="bg1"/>
                </a:solidFill>
              </a:rPr>
              <a:t>20</a:t>
            </a:r>
            <a:r>
              <a:rPr lang="zh-CN" altLang="en-US" sz="1400" dirty="0">
                <a:solidFill>
                  <a:schemeClr val="bg1"/>
                </a:solidFill>
              </a:rPr>
              <a:t>万平方米，企业总资产已达</a:t>
            </a:r>
            <a:r>
              <a:rPr lang="en-US" altLang="zh-CN" sz="1400" dirty="0">
                <a:solidFill>
                  <a:schemeClr val="bg1"/>
                </a:solidFill>
              </a:rPr>
              <a:t>10</a:t>
            </a:r>
            <a:r>
              <a:rPr lang="zh-CN" altLang="en-US" sz="1400" dirty="0">
                <a:solidFill>
                  <a:schemeClr val="bg1"/>
                </a:solidFill>
              </a:rPr>
              <a:t>亿元。现有员工</a:t>
            </a:r>
            <a:r>
              <a:rPr lang="en-US" altLang="zh-CN" sz="1400" dirty="0">
                <a:solidFill>
                  <a:schemeClr val="bg1"/>
                </a:solidFill>
              </a:rPr>
              <a:t>1000</a:t>
            </a:r>
            <a:r>
              <a:rPr lang="zh-CN" altLang="en-US" sz="1400" dirty="0">
                <a:solidFill>
                  <a:schemeClr val="bg1"/>
                </a:solidFill>
              </a:rPr>
              <a:t>多人。</a:t>
            </a:r>
          </a:p>
        </p:txBody>
      </p:sp>
      <p:sp>
        <p:nvSpPr>
          <p:cNvPr id="18" name="TextBox 17"/>
          <p:cNvSpPr txBox="1"/>
          <p:nvPr/>
        </p:nvSpPr>
        <p:spPr>
          <a:xfrm>
            <a:off x="345057" y="621102"/>
            <a:ext cx="2622430" cy="369332"/>
          </a:xfrm>
          <a:prstGeom prst="rect">
            <a:avLst/>
          </a:prstGeom>
          <a:noFill/>
        </p:spPr>
        <p:txBody>
          <a:bodyPr wrap="square" rtlCol="0">
            <a:spAutoFit/>
          </a:bodyPr>
          <a:lstStyle/>
          <a:p>
            <a:r>
              <a:rPr lang="zh-CN" altLang="en-US" dirty="0">
                <a:solidFill>
                  <a:schemeClr val="bg1"/>
                </a:solidFill>
                <a:latin typeface="黑体" pitchFamily="49" charset="-122"/>
                <a:ea typeface="黑体" pitchFamily="49" charset="-122"/>
              </a:rPr>
              <a:t>中国集成控股集团</a:t>
            </a:r>
          </a:p>
        </p:txBody>
      </p:sp>
      <p:pic>
        <p:nvPicPr>
          <p:cNvPr id="1026" name="Picture 2" descr="D:\冠泓人事行政工作\冠泓工业\冠泓宣传册\厂区图\鸟瞰td8-6 拷贝.jpg"/>
          <p:cNvPicPr>
            <a:picLocks noChangeAspect="1" noChangeArrowheads="1"/>
          </p:cNvPicPr>
          <p:nvPr/>
        </p:nvPicPr>
        <p:blipFill>
          <a:blip r:embed="rId3" cstate="print"/>
          <a:srcRect/>
          <a:stretch>
            <a:fillRect/>
          </a:stretch>
        </p:blipFill>
        <p:spPr bwMode="auto">
          <a:xfrm>
            <a:off x="2946304" y="742493"/>
            <a:ext cx="6111971" cy="381998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9">
        <p:pull dir="r"/>
      </p:transition>
    </mc:Choice>
    <mc:Fallback>
      <p:transition>
        <p:pull dir="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a16="http://schemas.microsoft.com/office/drawing/2014/main" xmlns="" id="{3E48D544-00CB-42BE-AAB3-854B59263ED5}"/>
              </a:ext>
            </a:extLst>
          </p:cNvPr>
          <p:cNvGrpSpPr/>
          <p:nvPr/>
        </p:nvGrpSpPr>
        <p:grpSpPr>
          <a:xfrm>
            <a:off x="-10236" y="529314"/>
            <a:ext cx="3017072" cy="61913"/>
            <a:chOff x="0" y="1850313"/>
            <a:chExt cx="4022756" cy="82550"/>
          </a:xfrm>
          <a:solidFill>
            <a:schemeClr val="bg1"/>
          </a:solidFill>
        </p:grpSpPr>
        <p:cxnSp>
          <p:nvCxnSpPr>
            <p:cNvPr id="3" name="直接连接符 2">
              <a:extLst>
                <a:ext uri="{FF2B5EF4-FFF2-40B4-BE49-F238E27FC236}">
                  <a16:creationId xmlns:a16="http://schemas.microsoft.com/office/drawing/2014/main" xmlns="" id="{9E62F918-304A-4C37-8898-C95822786E81}"/>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xmlns="" id="{31675D65-34A0-403D-9C3B-37A5FF2ADB94}"/>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95000"/>
                  </a:schemeClr>
                </a:solidFill>
              </a:endParaRPr>
            </a:p>
          </p:txBody>
        </p:sp>
      </p:grpSp>
      <p:sp>
        <p:nvSpPr>
          <p:cNvPr id="5" name="文本框 4">
            <a:extLst>
              <a:ext uri="{FF2B5EF4-FFF2-40B4-BE49-F238E27FC236}">
                <a16:creationId xmlns:a16="http://schemas.microsoft.com/office/drawing/2014/main" xmlns="" id="{CECCDADC-6BF0-4496-A2E5-82286AE1E304}"/>
              </a:ext>
            </a:extLst>
          </p:cNvPr>
          <p:cNvSpPr txBox="1"/>
          <p:nvPr/>
        </p:nvSpPr>
        <p:spPr>
          <a:xfrm>
            <a:off x="632428" y="246639"/>
            <a:ext cx="2144818"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solidFill>
              </a:rPr>
              <a:t>教育背景和能力要求 </a:t>
            </a:r>
          </a:p>
        </p:txBody>
      </p:sp>
      <p:sp>
        <p:nvSpPr>
          <p:cNvPr id="9" name="矩形 8">
            <a:extLst>
              <a:ext uri="{FF2B5EF4-FFF2-40B4-BE49-F238E27FC236}">
                <a16:creationId xmlns:a16="http://schemas.microsoft.com/office/drawing/2014/main" xmlns="" id="{C774DBFB-2EB2-439B-B8C0-FF6CA3110F41}"/>
              </a:ext>
            </a:extLst>
          </p:cNvPr>
          <p:cNvSpPr/>
          <p:nvPr/>
        </p:nvSpPr>
        <p:spPr>
          <a:xfrm>
            <a:off x="393405" y="626072"/>
            <a:ext cx="8569842" cy="4251292"/>
          </a:xfrm>
          <a:prstGeom prst="rect">
            <a:avLst/>
          </a:prstGeom>
        </p:spPr>
        <p:txBody>
          <a:bodyPr wrap="square">
            <a:spAutoFit/>
          </a:bodyPr>
          <a:lstStyle/>
          <a:p>
            <a:pPr>
              <a:lnSpc>
                <a:spcPct val="150000"/>
              </a:lnSpc>
            </a:pPr>
            <a:r>
              <a:rPr lang="zh-CN" altLang="en-US" sz="1600" b="1" dirty="0">
                <a:solidFill>
                  <a:schemeClr val="bg1"/>
                </a:solidFill>
              </a:rPr>
              <a:t>教育背景 </a:t>
            </a:r>
          </a:p>
          <a:p>
            <a:pPr marL="285750" indent="-285750">
              <a:lnSpc>
                <a:spcPct val="150000"/>
              </a:lnSpc>
              <a:buFont typeface="Arial" panose="020B0604020202020204" pitchFamily="34" charset="0"/>
              <a:buChar char="•"/>
            </a:pPr>
            <a:r>
              <a:rPr lang="zh-CN" altLang="en-US" sz="1600" dirty="0">
                <a:solidFill>
                  <a:schemeClr val="bg1"/>
                </a:solidFill>
              </a:rPr>
              <a:t>专</a:t>
            </a:r>
            <a:r>
              <a:rPr lang="en-US" altLang="zh-CN" sz="1600" dirty="0">
                <a:solidFill>
                  <a:schemeClr val="bg1"/>
                </a:solidFill>
              </a:rPr>
              <a:t>/</a:t>
            </a:r>
            <a:r>
              <a:rPr lang="zh-CN" altLang="en-US" sz="1600" dirty="0">
                <a:solidFill>
                  <a:schemeClr val="bg1"/>
                </a:solidFill>
              </a:rPr>
              <a:t>本科非织造材料与工程、纺织工程、机电、高分子材料、应用化学、贸易等相关专业；</a:t>
            </a:r>
          </a:p>
          <a:p>
            <a:pPr marL="285750" indent="-285750">
              <a:lnSpc>
                <a:spcPct val="150000"/>
              </a:lnSpc>
              <a:buFont typeface="Arial" panose="020B0604020202020204" pitchFamily="34" charset="0"/>
              <a:buChar char="•"/>
            </a:pPr>
            <a:r>
              <a:rPr lang="zh-CN" altLang="en-US" sz="1600" dirty="0">
                <a:solidFill>
                  <a:schemeClr val="bg1"/>
                </a:solidFill>
              </a:rPr>
              <a:t>有一定的英语基础（英语</a:t>
            </a:r>
            <a:r>
              <a:rPr lang="en-US" altLang="zh-CN" sz="1600" dirty="0">
                <a:solidFill>
                  <a:schemeClr val="bg1"/>
                </a:solidFill>
              </a:rPr>
              <a:t>CET</a:t>
            </a:r>
            <a:r>
              <a:rPr lang="zh-CN" altLang="en-US" sz="1600" dirty="0">
                <a:solidFill>
                  <a:schemeClr val="bg1"/>
                </a:solidFill>
              </a:rPr>
              <a:t>四级以上优先）；</a:t>
            </a:r>
          </a:p>
          <a:p>
            <a:pPr marL="285750" indent="-285750">
              <a:lnSpc>
                <a:spcPct val="150000"/>
              </a:lnSpc>
              <a:buFont typeface="Arial" panose="020B0604020202020204" pitchFamily="34" charset="0"/>
              <a:buChar char="•"/>
            </a:pPr>
            <a:r>
              <a:rPr lang="zh-CN" altLang="en-US" sz="1600" dirty="0">
                <a:solidFill>
                  <a:schemeClr val="bg1"/>
                </a:solidFill>
              </a:rPr>
              <a:t> 熟练应用办公自动化软件； </a:t>
            </a:r>
          </a:p>
          <a:p>
            <a:pPr>
              <a:lnSpc>
                <a:spcPct val="150000"/>
              </a:lnSpc>
            </a:pPr>
            <a:endParaRPr lang="en-US" altLang="zh-CN" sz="600" b="1" dirty="0">
              <a:solidFill>
                <a:schemeClr val="bg1"/>
              </a:solidFill>
            </a:endParaRPr>
          </a:p>
          <a:p>
            <a:pPr>
              <a:lnSpc>
                <a:spcPct val="150000"/>
              </a:lnSpc>
            </a:pPr>
            <a:r>
              <a:rPr lang="zh-CN" altLang="en-US" sz="1600" b="1" dirty="0">
                <a:solidFill>
                  <a:schemeClr val="bg1"/>
                </a:solidFill>
              </a:rPr>
              <a:t>能力要求 </a:t>
            </a:r>
          </a:p>
          <a:p>
            <a:pPr marL="342900" indent="-342900">
              <a:lnSpc>
                <a:spcPct val="150000"/>
              </a:lnSpc>
              <a:buFont typeface="Arial" panose="020B0604020202020204" pitchFamily="34" charset="0"/>
              <a:buChar char="•"/>
            </a:pPr>
            <a:r>
              <a:rPr lang="zh-CN" altLang="en-US" sz="1600" dirty="0">
                <a:solidFill>
                  <a:schemeClr val="bg1"/>
                </a:solidFill>
              </a:rPr>
              <a:t>良好的工作态度（认真主动、有较强的责任心）； </a:t>
            </a:r>
          </a:p>
          <a:p>
            <a:pPr marL="342900" indent="-342900">
              <a:lnSpc>
                <a:spcPct val="150000"/>
              </a:lnSpc>
              <a:buFont typeface="Arial" panose="020B0604020202020204" pitchFamily="34" charset="0"/>
              <a:buChar char="•"/>
            </a:pPr>
            <a:r>
              <a:rPr lang="zh-CN" altLang="en-US" sz="1600" dirty="0">
                <a:solidFill>
                  <a:schemeClr val="bg1"/>
                </a:solidFill>
              </a:rPr>
              <a:t>良好的沟通和团队协作（人际关系</a:t>
            </a:r>
            <a:r>
              <a:rPr lang="en-US" altLang="zh-CN" sz="1600" dirty="0">
                <a:solidFill>
                  <a:schemeClr val="bg1"/>
                </a:solidFill>
              </a:rPr>
              <a:t>/</a:t>
            </a:r>
            <a:r>
              <a:rPr lang="zh-CN" altLang="en-US" sz="1600" dirty="0">
                <a:solidFill>
                  <a:schemeClr val="bg1"/>
                </a:solidFill>
              </a:rPr>
              <a:t>团队合作</a:t>
            </a:r>
            <a:r>
              <a:rPr lang="en-US" altLang="zh-CN" sz="1600" dirty="0">
                <a:solidFill>
                  <a:schemeClr val="bg1"/>
                </a:solidFill>
              </a:rPr>
              <a:t>/</a:t>
            </a:r>
            <a:r>
              <a:rPr lang="zh-CN" altLang="en-US" sz="1600" dirty="0">
                <a:solidFill>
                  <a:schemeClr val="bg1"/>
                </a:solidFill>
              </a:rPr>
              <a:t>适应社会）； </a:t>
            </a:r>
          </a:p>
          <a:p>
            <a:pPr marL="342900" indent="-342900">
              <a:lnSpc>
                <a:spcPct val="150000"/>
              </a:lnSpc>
              <a:buFont typeface="Arial" panose="020B0604020202020204" pitchFamily="34" charset="0"/>
              <a:buChar char="•"/>
            </a:pPr>
            <a:r>
              <a:rPr lang="zh-CN" altLang="en-US" sz="1600" dirty="0">
                <a:solidFill>
                  <a:schemeClr val="bg1"/>
                </a:solidFill>
              </a:rPr>
              <a:t>学习能力（善于自学</a:t>
            </a:r>
            <a:r>
              <a:rPr lang="en-US" altLang="zh-CN" sz="1600" dirty="0">
                <a:solidFill>
                  <a:schemeClr val="bg1"/>
                </a:solidFill>
              </a:rPr>
              <a:t>/</a:t>
            </a:r>
            <a:r>
              <a:rPr lang="zh-CN" altLang="en-US" sz="1600" dirty="0">
                <a:solidFill>
                  <a:schemeClr val="bg1"/>
                </a:solidFill>
              </a:rPr>
              <a:t>发展潜力）； </a:t>
            </a:r>
          </a:p>
          <a:p>
            <a:pPr marL="342900" indent="-342900">
              <a:lnSpc>
                <a:spcPct val="150000"/>
              </a:lnSpc>
              <a:buFont typeface="Arial" panose="020B0604020202020204" pitchFamily="34" charset="0"/>
              <a:buChar char="•"/>
            </a:pPr>
            <a:r>
              <a:rPr lang="zh-CN" altLang="en-US" sz="1600" dirty="0">
                <a:solidFill>
                  <a:schemeClr val="bg1"/>
                </a:solidFill>
              </a:rPr>
              <a:t>执行能力（服从</a:t>
            </a:r>
            <a:r>
              <a:rPr lang="en-US" altLang="zh-CN" sz="1600" dirty="0">
                <a:solidFill>
                  <a:schemeClr val="bg1"/>
                </a:solidFill>
              </a:rPr>
              <a:t>/</a:t>
            </a:r>
            <a:r>
              <a:rPr lang="zh-CN" altLang="en-US" sz="1600" dirty="0">
                <a:solidFill>
                  <a:schemeClr val="bg1"/>
                </a:solidFill>
              </a:rPr>
              <a:t>完成任务</a:t>
            </a:r>
            <a:r>
              <a:rPr lang="en-US" altLang="zh-CN" sz="1600" dirty="0">
                <a:solidFill>
                  <a:schemeClr val="bg1"/>
                </a:solidFill>
              </a:rPr>
              <a:t>/</a:t>
            </a:r>
            <a:r>
              <a:rPr lang="zh-CN" altLang="en-US" sz="1600" dirty="0">
                <a:solidFill>
                  <a:schemeClr val="bg1"/>
                </a:solidFill>
              </a:rPr>
              <a:t>反馈）； </a:t>
            </a:r>
          </a:p>
          <a:p>
            <a:pPr marL="342900" indent="-342900">
              <a:lnSpc>
                <a:spcPct val="150000"/>
              </a:lnSpc>
              <a:buFont typeface="Arial" panose="020B0604020202020204" pitchFamily="34" charset="0"/>
              <a:buChar char="•"/>
            </a:pPr>
            <a:r>
              <a:rPr lang="zh-CN" altLang="en-US" sz="1600" dirty="0">
                <a:solidFill>
                  <a:schemeClr val="bg1"/>
                </a:solidFill>
              </a:rPr>
              <a:t>解决问题的能力（较强的逻辑思维、分析问题及解决问题的能力）； </a:t>
            </a:r>
          </a:p>
          <a:p>
            <a:pPr marL="342900" indent="-342900">
              <a:lnSpc>
                <a:spcPct val="150000"/>
              </a:lnSpc>
              <a:buFont typeface="Arial" panose="020B0604020202020204" pitchFamily="34" charset="0"/>
              <a:buChar char="•"/>
            </a:pPr>
            <a:r>
              <a:rPr lang="zh-CN" altLang="en-US" sz="1600" dirty="0">
                <a:solidFill>
                  <a:schemeClr val="bg1"/>
                </a:solidFill>
              </a:rPr>
              <a:t>抗压能力（有效自我管理</a:t>
            </a:r>
            <a:r>
              <a:rPr lang="en-US" altLang="zh-CN" sz="1600" dirty="0">
                <a:solidFill>
                  <a:schemeClr val="bg1"/>
                </a:solidFill>
              </a:rPr>
              <a:t>/</a:t>
            </a:r>
            <a:r>
              <a:rPr lang="zh-CN" altLang="en-US" sz="1600" dirty="0">
                <a:solidFill>
                  <a:schemeClr val="bg1"/>
                </a:solidFill>
              </a:rPr>
              <a:t>自我减压）； </a:t>
            </a:r>
          </a:p>
        </p:txBody>
      </p:sp>
    </p:spTree>
    <p:extLst>
      <p:ext uri="{BB962C8B-B14F-4D97-AF65-F5344CB8AC3E}">
        <p14:creationId xmlns:p14="http://schemas.microsoft.com/office/powerpoint/2010/main" xmlns="" val="1487485401"/>
      </p:ext>
    </p:extLst>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7"/>
          <p:cNvGrpSpPr/>
          <p:nvPr/>
        </p:nvGrpSpPr>
        <p:grpSpPr>
          <a:xfrm>
            <a:off x="-10236" y="529314"/>
            <a:ext cx="3017072" cy="61913"/>
            <a:chOff x="0" y="1850313"/>
            <a:chExt cx="4022756" cy="82550"/>
          </a:xfrm>
        </p:grpSpPr>
        <p:cxnSp>
          <p:nvCxnSpPr>
            <p:cNvPr id="99" name="直接连接符 98"/>
            <p:cNvCxnSpPr/>
            <p:nvPr/>
          </p:nvCxnSpPr>
          <p:spPr>
            <a:xfrm>
              <a:off x="0" y="1891588"/>
              <a:ext cx="39823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椭圆 99"/>
            <p:cNvSpPr/>
            <p:nvPr/>
          </p:nvSpPr>
          <p:spPr>
            <a:xfrm>
              <a:off x="3940206" y="1850313"/>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endParaRPr>
            </a:p>
          </p:txBody>
        </p:sp>
      </p:grpSp>
      <p:sp>
        <p:nvSpPr>
          <p:cNvPr id="12" name="文本框 11"/>
          <p:cNvSpPr txBox="1"/>
          <p:nvPr/>
        </p:nvSpPr>
        <p:spPr>
          <a:xfrm>
            <a:off x="1331934" y="145975"/>
            <a:ext cx="1056700" cy="353943"/>
          </a:xfrm>
          <a:prstGeom prst="rect">
            <a:avLst/>
          </a:prstGeom>
          <a:noFill/>
        </p:spPr>
        <p:txBody>
          <a:bodyPr wrap="none" rtlCol="0" anchor="t">
            <a:spAutoFit/>
          </a:bodyPr>
          <a:lstStyle/>
          <a:p>
            <a:pPr lvl="0" algn="r" defTabSz="685800"/>
            <a:r>
              <a:rPr lang="zh-CN" altLang="en-US" sz="1700" b="1" dirty="0">
                <a:solidFill>
                  <a:schemeClr val="bg1">
                    <a:lumMod val="95000"/>
                  </a:schemeClr>
                </a:solidFill>
                <a:latin typeface="微软雅黑" panose="020B0503020204020204" pitchFamily="34" charset="-122"/>
                <a:ea typeface="微软雅黑" panose="020B0503020204020204" pitchFamily="34" charset="-122"/>
              </a:rPr>
              <a:t>福利待遇</a:t>
            </a:r>
          </a:p>
        </p:txBody>
      </p:sp>
      <p:sp>
        <p:nvSpPr>
          <p:cNvPr id="8" name="矩形 7"/>
          <p:cNvSpPr/>
          <p:nvPr/>
        </p:nvSpPr>
        <p:spPr>
          <a:xfrm>
            <a:off x="0" y="4760114"/>
            <a:ext cx="9144014" cy="383844"/>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825" name="Rectangle 1"/>
          <p:cNvSpPr>
            <a:spLocks noChangeArrowheads="1"/>
          </p:cNvSpPr>
          <p:nvPr/>
        </p:nvSpPr>
        <p:spPr bwMode="auto">
          <a:xfrm>
            <a:off x="370935" y="1141669"/>
            <a:ext cx="8402129"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b="1" i="0" u="none" strike="noStrike" cap="none" normalizeH="0" baseline="0" dirty="0">
                <a:ln>
                  <a:noFill/>
                </a:ln>
                <a:solidFill>
                  <a:schemeClr val="bg1"/>
                </a:solidFill>
                <a:effectLst/>
                <a:latin typeface="Calibri" pitchFamily="34" charset="0"/>
                <a:ea typeface="宋体" pitchFamily="2" charset="-122"/>
                <a:cs typeface="Times New Roman" pitchFamily="18" charset="0"/>
              </a:rPr>
              <a:t>★</a:t>
            </a:r>
            <a:r>
              <a:rPr kumimoji="0" lang="zh-CN" b="1" i="0" u="none" strike="noStrike" cap="none" normalizeH="0" baseline="0" dirty="0">
                <a:ln>
                  <a:noFill/>
                </a:ln>
                <a:solidFill>
                  <a:schemeClr val="bg1"/>
                </a:solidFill>
                <a:effectLst/>
                <a:latin typeface="Calibri" pitchFamily="34" charset="0"/>
                <a:ea typeface="宋体" pitchFamily="2" charset="-122"/>
                <a:cs typeface="Times New Roman" pitchFamily="18" charset="0"/>
              </a:rPr>
              <a:t>工作环境及时间：车间上班时间为</a:t>
            </a:r>
            <a:r>
              <a:rPr kumimoji="0" lang="en-US" altLang="zh-CN" b="1" i="0" u="none" strike="noStrike" cap="none" normalizeH="0" baseline="0" dirty="0">
                <a:ln>
                  <a:noFill/>
                </a:ln>
                <a:solidFill>
                  <a:schemeClr val="bg1"/>
                </a:solidFill>
                <a:effectLst/>
                <a:latin typeface="Calibri" pitchFamily="34" charset="0"/>
                <a:ea typeface="宋体" pitchFamily="2" charset="-122"/>
                <a:cs typeface="Times New Roman" pitchFamily="18" charset="0"/>
              </a:rPr>
              <a:t>8--12</a:t>
            </a:r>
            <a:r>
              <a:rPr kumimoji="0" lang="zh-CN" altLang="en-US" b="1" i="0" u="none" strike="noStrike" cap="none" normalizeH="0" baseline="0" dirty="0">
                <a:ln>
                  <a:noFill/>
                </a:ln>
                <a:solidFill>
                  <a:schemeClr val="bg1"/>
                </a:solidFill>
                <a:effectLst/>
                <a:latin typeface="Calibri" pitchFamily="34" charset="0"/>
                <a:ea typeface="宋体" pitchFamily="2" charset="-122"/>
                <a:cs typeface="Times New Roman" pitchFamily="18" charset="0"/>
              </a:rPr>
              <a:t>小时（三班两运转）；</a:t>
            </a:r>
            <a:endParaRPr kumimoji="0" lang="en-US" altLang="zh-CN" b="1" i="0" u="none" strike="noStrike" cap="none" normalizeH="0" baseline="0" dirty="0">
              <a:ln>
                <a:noFill/>
              </a:ln>
              <a:solidFill>
                <a:schemeClr val="bg1"/>
              </a:solidFill>
              <a:effectLst/>
              <a:latin typeface="Calibri"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b="1" i="0" u="none" strike="noStrike" cap="none" normalizeH="0" baseline="0" dirty="0">
              <a:ln>
                <a:noFill/>
              </a:ln>
              <a:solidFill>
                <a:schemeClr val="bg1"/>
              </a:solidFill>
              <a:effectLst/>
              <a:latin typeface="Calibri" pitchFamily="34" charset="0"/>
              <a:ea typeface="宋体" pitchFamily="2" charset="-122"/>
              <a:cs typeface="Times New Roman" pitchFamily="18" charset="0"/>
            </a:endParaRPr>
          </a:p>
          <a:p>
            <a:pPr lvl="0" fontAlgn="base">
              <a:spcBef>
                <a:spcPct val="0"/>
              </a:spcBef>
              <a:spcAft>
                <a:spcPct val="0"/>
              </a:spcAft>
            </a:pPr>
            <a:r>
              <a:rPr lang="zh-CN" altLang="zh-CN" b="1" dirty="0">
                <a:solidFill>
                  <a:schemeClr val="bg1"/>
                </a:solidFill>
                <a:latin typeface="Calibri" pitchFamily="34" charset="0"/>
                <a:ea typeface="宋体" pitchFamily="2" charset="-122"/>
                <a:cs typeface="Times New Roman" pitchFamily="18" charset="0"/>
              </a:rPr>
              <a:t>★</a:t>
            </a:r>
            <a:r>
              <a:rPr kumimoji="0" lang="zh-CN" altLang="en-US" b="1" i="0" u="none" strike="noStrike" cap="none" normalizeH="0" baseline="0" dirty="0">
                <a:ln>
                  <a:noFill/>
                </a:ln>
                <a:solidFill>
                  <a:schemeClr val="bg1"/>
                </a:solidFill>
                <a:effectLst/>
                <a:latin typeface="Calibri" pitchFamily="34" charset="0"/>
                <a:ea typeface="宋体" pitchFamily="2" charset="-122"/>
                <a:cs typeface="Times New Roman" pitchFamily="18" charset="0"/>
              </a:rPr>
              <a:t>每月</a:t>
            </a:r>
            <a:r>
              <a:rPr kumimoji="0" lang="en-US" altLang="zh-CN" b="1" i="0" u="none" strike="noStrike" cap="none" normalizeH="0" baseline="0" dirty="0">
                <a:ln>
                  <a:noFill/>
                </a:ln>
                <a:solidFill>
                  <a:schemeClr val="bg1"/>
                </a:solidFill>
                <a:effectLst/>
                <a:latin typeface="Calibri" pitchFamily="34" charset="0"/>
                <a:ea typeface="宋体" pitchFamily="2" charset="-122"/>
                <a:cs typeface="Times New Roman" pitchFamily="18" charset="0"/>
              </a:rPr>
              <a:t>15</a:t>
            </a:r>
            <a:r>
              <a:rPr kumimoji="0" lang="zh-CN" altLang="en-US" b="1" i="0" u="none" strike="noStrike" cap="none" normalizeH="0" baseline="0" dirty="0">
                <a:ln>
                  <a:noFill/>
                </a:ln>
                <a:solidFill>
                  <a:schemeClr val="bg1"/>
                </a:solidFill>
                <a:effectLst/>
                <a:latin typeface="Calibri" pitchFamily="34" charset="0"/>
                <a:ea typeface="宋体" pitchFamily="2" charset="-122"/>
                <a:cs typeface="Times New Roman" pitchFamily="18" charset="0"/>
              </a:rPr>
              <a:t>日准时发放工资；</a:t>
            </a:r>
            <a:endParaRPr kumimoji="0" lang="en-US" altLang="zh-CN" b="1" i="0" u="none" strike="noStrike" cap="none" normalizeH="0" baseline="0" dirty="0">
              <a:ln>
                <a:noFill/>
              </a:ln>
              <a:solidFill>
                <a:schemeClr val="bg1"/>
              </a:solidFill>
              <a:effectLst/>
              <a:latin typeface="Calibri" pitchFamily="34" charset="0"/>
              <a:ea typeface="宋体" pitchFamily="2" charset="-122"/>
              <a:cs typeface="Times New Roman" pitchFamily="18" charset="0"/>
            </a:endParaRPr>
          </a:p>
          <a:p>
            <a:pPr lvl="0" fontAlgn="base">
              <a:spcBef>
                <a:spcPct val="0"/>
              </a:spcBef>
              <a:spcAft>
                <a:spcPct val="0"/>
              </a:spcAft>
            </a:pPr>
            <a:endParaRPr kumimoji="0" lang="zh-CN" altLang="en-US" b="1" i="0" u="none" strike="noStrike" cap="none" normalizeH="0" baseline="0" dirty="0">
              <a:ln>
                <a:noFill/>
              </a:ln>
              <a:solidFill>
                <a:schemeClr val="bg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b="1" i="0" u="none" strike="noStrike" cap="none" normalizeH="0" baseline="0" dirty="0">
                <a:ln>
                  <a:noFill/>
                </a:ln>
                <a:solidFill>
                  <a:schemeClr val="bg1"/>
                </a:solidFill>
                <a:effectLst/>
                <a:latin typeface="Calibri" pitchFamily="34" charset="0"/>
                <a:ea typeface="宋体" pitchFamily="2" charset="-122"/>
                <a:cs typeface="Times New Roman" pitchFamily="18" charset="0"/>
              </a:rPr>
              <a:t>★住宿条件：免费住宿。宿舍配备空调、</a:t>
            </a:r>
            <a:r>
              <a:rPr kumimoji="0" lang="en-US" altLang="zh-CN" b="1" i="0" u="none" strike="noStrike" cap="none" normalizeH="0" baseline="0" dirty="0">
                <a:ln>
                  <a:noFill/>
                </a:ln>
                <a:solidFill>
                  <a:schemeClr val="bg1"/>
                </a:solidFill>
                <a:effectLst/>
                <a:latin typeface="Calibri" pitchFamily="34" charset="0"/>
                <a:ea typeface="宋体" pitchFamily="2" charset="-122"/>
                <a:cs typeface="Times New Roman" pitchFamily="18" charset="0"/>
              </a:rPr>
              <a:t>24</a:t>
            </a:r>
            <a:r>
              <a:rPr kumimoji="0" lang="zh-CN" altLang="en-US" b="1" i="0" u="none" strike="noStrike" cap="none" normalizeH="0" baseline="0" dirty="0">
                <a:ln>
                  <a:noFill/>
                </a:ln>
                <a:solidFill>
                  <a:schemeClr val="bg1"/>
                </a:solidFill>
                <a:effectLst/>
                <a:latin typeface="Calibri" pitchFamily="34" charset="0"/>
                <a:ea typeface="宋体" pitchFamily="2" charset="-122"/>
                <a:cs typeface="Times New Roman" pitchFamily="18" charset="0"/>
              </a:rPr>
              <a:t>小时热水、独立卫生间、洗衣池等。电费额定使用，水免费；</a:t>
            </a:r>
            <a:endParaRPr kumimoji="0" lang="en-US" altLang="zh-CN" b="1" i="0" u="none" strike="noStrike" cap="none" normalizeH="0" baseline="0" dirty="0">
              <a:ln>
                <a:noFill/>
              </a:ln>
              <a:solidFill>
                <a:schemeClr val="bg1"/>
              </a:solidFill>
              <a:effectLst/>
              <a:latin typeface="Calibri" pitchFamily="34"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b="1" i="0" u="none" strike="noStrike" cap="none" normalizeH="0" baseline="0" dirty="0">
              <a:ln>
                <a:noFill/>
              </a:ln>
              <a:solidFill>
                <a:schemeClr val="bg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b="1" i="0" u="none" strike="noStrike" cap="none" normalizeH="0" baseline="0" dirty="0">
                <a:ln>
                  <a:noFill/>
                </a:ln>
                <a:solidFill>
                  <a:schemeClr val="bg1"/>
                </a:solidFill>
                <a:effectLst/>
                <a:latin typeface="Calibri" pitchFamily="34" charset="0"/>
                <a:ea typeface="宋体" pitchFamily="2" charset="-122"/>
                <a:cs typeface="Times New Roman" pitchFamily="18" charset="0"/>
              </a:rPr>
              <a:t>★医疗保险：公司为全体员工购买职工医疗互助，特殊工种免费购买意外伤害保险，解决员工后顾之忧。</a:t>
            </a:r>
            <a:endParaRPr kumimoji="0" lang="zh-CN" altLang="en-US" b="1" i="0" u="none" strike="noStrike" cap="none" normalizeH="0" baseline="0" dirty="0">
              <a:ln>
                <a:noFill/>
              </a:ln>
              <a:solidFill>
                <a:schemeClr val="bg1"/>
              </a:solidFill>
              <a:effectLst/>
              <a:latin typeface="Arial" pitchFamily="34" charset="0"/>
              <a:ea typeface="宋体" pitchFamily="2" charset="-122"/>
              <a:cs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9">
        <p:pull dir="r"/>
      </p:transition>
    </mc:Choice>
    <mc:Fallback>
      <p:transition>
        <p:pull dir="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Placeholder 3"/>
          <p:cNvSpPr txBox="1"/>
          <p:nvPr/>
        </p:nvSpPr>
        <p:spPr>
          <a:xfrm>
            <a:off x="818357" y="1184580"/>
            <a:ext cx="1803379" cy="1915909"/>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12450" dirty="0">
                <a:solidFill>
                  <a:schemeClr val="bg1"/>
                </a:solidFill>
                <a:latin typeface="微软雅黑 Light" panose="020B0502040204020203" charset="-122"/>
                <a:ea typeface="微软雅黑 Light" panose="020B0502040204020203" charset="-122"/>
                <a:cs typeface="Arial" panose="020B0604020202020204" pitchFamily="34" charset="0"/>
              </a:rPr>
              <a:t>04</a:t>
            </a:r>
            <a:endParaRPr kumimoji="0" lang="en-US" sz="12450" b="1"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Arial" panose="020B0604020202020204" pitchFamily="34" charset="0"/>
            </a:endParaRPr>
          </a:p>
        </p:txBody>
      </p:sp>
      <p:grpSp>
        <p:nvGrpSpPr>
          <p:cNvPr id="4" name="组合 3"/>
          <p:cNvGrpSpPr/>
          <p:nvPr/>
        </p:nvGrpSpPr>
        <p:grpSpPr>
          <a:xfrm>
            <a:off x="1065625" y="3048314"/>
            <a:ext cx="2294890" cy="1166097"/>
            <a:chOff x="1685614" y="3101097"/>
            <a:chExt cx="3059849" cy="1554795"/>
          </a:xfrm>
        </p:grpSpPr>
        <p:sp>
          <p:nvSpPr>
            <p:cNvPr id="64" name="文本框 63"/>
            <p:cNvSpPr txBox="1"/>
            <p:nvPr/>
          </p:nvSpPr>
          <p:spPr>
            <a:xfrm>
              <a:off x="1782981" y="3468550"/>
              <a:ext cx="2962482" cy="677107"/>
            </a:xfrm>
            <a:prstGeom prst="rect">
              <a:avLst/>
            </a:prstGeom>
            <a:noFill/>
          </p:spPr>
          <p:txBody>
            <a:bodyPr wrap="square" rtlCol="0">
              <a:spAutoFit/>
            </a:body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r>
                <a:rPr lang="zh-CN" altLang="en-US" sz="270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联系方式</a:t>
              </a:r>
            </a:p>
          </p:txBody>
        </p:sp>
        <p:sp>
          <p:nvSpPr>
            <p:cNvPr id="38" name="矩形 37"/>
            <p:cNvSpPr/>
            <p:nvPr/>
          </p:nvSpPr>
          <p:spPr>
            <a:xfrm>
              <a:off x="1685614" y="3101097"/>
              <a:ext cx="60959" cy="155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Light" panose="020B0502040204020203" charset="-122"/>
                <a:ea typeface="微软雅黑 Light" panose="020B0502040204020203" charset="-122"/>
              </a:endParaRPr>
            </a:p>
          </p:txBody>
        </p:sp>
      </p:grpSp>
      <p:grpSp>
        <p:nvGrpSpPr>
          <p:cNvPr id="20" name="组合 19"/>
          <p:cNvGrpSpPr/>
          <p:nvPr/>
        </p:nvGrpSpPr>
        <p:grpSpPr>
          <a:xfrm>
            <a:off x="-10236" y="529314"/>
            <a:ext cx="3017072" cy="61913"/>
            <a:chOff x="0" y="1850313"/>
            <a:chExt cx="4022756" cy="82550"/>
          </a:xfrm>
        </p:grpSpPr>
        <p:cxnSp>
          <p:nvCxnSpPr>
            <p:cNvPr id="21" name="直接连接符 20"/>
            <p:cNvCxnSpPr/>
            <p:nvPr/>
          </p:nvCxnSpPr>
          <p:spPr>
            <a:xfrm>
              <a:off x="0" y="1891588"/>
              <a:ext cx="39823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940206" y="1850313"/>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grpSp>
        <p:nvGrpSpPr>
          <p:cNvPr id="2" name="组合 1"/>
          <p:cNvGrpSpPr/>
          <p:nvPr/>
        </p:nvGrpSpPr>
        <p:grpSpPr>
          <a:xfrm>
            <a:off x="3281274" y="728714"/>
            <a:ext cx="5854168" cy="3889618"/>
            <a:chOff x="4386456" y="928048"/>
            <a:chExt cx="7805546" cy="5186150"/>
          </a:xfrm>
        </p:grpSpPr>
        <p:pic>
          <p:nvPicPr>
            <p:cNvPr id="18" name="图片 17"/>
            <p:cNvPicPr>
              <a:picLocks noChangeAspect="1"/>
            </p:cNvPicPr>
            <p:nvPr/>
          </p:nvPicPr>
          <p:blipFill>
            <a:blip r:embed="rId3" cstate="email"/>
            <a:srcRect l="17162" t="14718" r="22380" b="3035"/>
            <a:stretch>
              <a:fillRect/>
            </a:stretch>
          </p:blipFill>
          <p:spPr>
            <a:xfrm>
              <a:off x="6432319" y="928048"/>
              <a:ext cx="5759683" cy="5186150"/>
            </a:xfrm>
            <a:custGeom>
              <a:avLst/>
              <a:gdLst>
                <a:gd name="connsiteX0" fmla="*/ 0 w 5759683"/>
                <a:gd name="connsiteY0" fmla="*/ 0 h 5186150"/>
                <a:gd name="connsiteX1" fmla="*/ 5759683 w 5759683"/>
                <a:gd name="connsiteY1" fmla="*/ 0 h 5186150"/>
                <a:gd name="connsiteX2" fmla="*/ 5759683 w 5759683"/>
                <a:gd name="connsiteY2" fmla="*/ 5186150 h 5186150"/>
                <a:gd name="connsiteX3" fmla="*/ 0 w 5759683"/>
                <a:gd name="connsiteY3" fmla="*/ 5186150 h 5186150"/>
              </a:gdLst>
              <a:ahLst/>
              <a:cxnLst>
                <a:cxn ang="0">
                  <a:pos x="connsiteX0" y="connsiteY0"/>
                </a:cxn>
                <a:cxn ang="0">
                  <a:pos x="connsiteX1" y="connsiteY1"/>
                </a:cxn>
                <a:cxn ang="0">
                  <a:pos x="connsiteX2" y="connsiteY2"/>
                </a:cxn>
                <a:cxn ang="0">
                  <a:pos x="connsiteX3" y="connsiteY3"/>
                </a:cxn>
              </a:cxnLst>
              <a:rect l="l" t="t" r="r" b="b"/>
              <a:pathLst>
                <a:path w="5759683" h="5186150">
                  <a:moveTo>
                    <a:pt x="0" y="0"/>
                  </a:moveTo>
                  <a:lnTo>
                    <a:pt x="5759683" y="0"/>
                  </a:lnTo>
                  <a:lnTo>
                    <a:pt x="5759683" y="5186150"/>
                  </a:lnTo>
                  <a:lnTo>
                    <a:pt x="0" y="5186150"/>
                  </a:lnTo>
                  <a:close/>
                </a:path>
              </a:pathLst>
            </a:custGeom>
          </p:spPr>
        </p:pic>
        <p:sp>
          <p:nvSpPr>
            <p:cNvPr id="5" name="矩形 4"/>
            <p:cNvSpPr/>
            <p:nvPr/>
          </p:nvSpPr>
          <p:spPr>
            <a:xfrm>
              <a:off x="4386456" y="928048"/>
              <a:ext cx="2463800" cy="5186150"/>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grpSp>
        <p:nvGrpSpPr>
          <p:cNvPr id="3" name="组合 2"/>
          <p:cNvGrpSpPr/>
          <p:nvPr/>
        </p:nvGrpSpPr>
        <p:grpSpPr>
          <a:xfrm>
            <a:off x="3451772" y="1500170"/>
            <a:ext cx="1524003" cy="1914202"/>
            <a:chOff x="4602356" y="1983960"/>
            <a:chExt cx="2032001" cy="2552265"/>
          </a:xfrm>
        </p:grpSpPr>
        <p:sp>
          <p:nvSpPr>
            <p:cNvPr id="28" name="矩形 27"/>
            <p:cNvSpPr/>
            <p:nvPr/>
          </p:nvSpPr>
          <p:spPr>
            <a:xfrm>
              <a:off x="4602356" y="3225587"/>
              <a:ext cx="2032001" cy="1310638"/>
            </a:xfrm>
            <a:prstGeom prst="rect">
              <a:avLst/>
            </a:prstGeom>
            <a:noFill/>
          </p:spPr>
          <p:txBody>
            <a:bodyPr wrap="square" rtlCol="0">
              <a:spAutoFit/>
            </a:bodyPr>
            <a:lstStyle/>
            <a:p>
              <a:pPr algn="just">
                <a:lnSpc>
                  <a:spcPct val="130000"/>
                </a:lnSpc>
              </a:pPr>
              <a:r>
                <a:rPr lang="zh-CN" altLang="en-US" sz="1500" b="1" dirty="0">
                  <a:solidFill>
                    <a:schemeClr val="bg1"/>
                  </a:solidFill>
                  <a:latin typeface="微软雅黑 Light" panose="020B0502040204020203" charset="-122"/>
                  <a:ea typeface="微软雅黑 Light" panose="020B0502040204020203" charset="-122"/>
                  <a:sym typeface="+mn-ea"/>
                </a:rPr>
                <a:t>企业愿景：</a:t>
              </a:r>
            </a:p>
            <a:p>
              <a:pPr algn="just">
                <a:lnSpc>
                  <a:spcPct val="130000"/>
                </a:lnSpc>
              </a:pPr>
              <a:r>
                <a:rPr lang="zh-CN" altLang="en-US" sz="1500" b="1" dirty="0">
                  <a:solidFill>
                    <a:schemeClr val="bg1"/>
                  </a:solidFill>
                  <a:latin typeface="微软雅黑 Light" panose="020B0502040204020203" charset="-122"/>
                  <a:ea typeface="微软雅黑 Light" panose="020B0502040204020203" charset="-122"/>
                  <a:sym typeface="+mn-ea"/>
                </a:rPr>
                <a:t>成为中国无纺布行业领航者。</a:t>
              </a:r>
            </a:p>
          </p:txBody>
        </p:sp>
        <p:grpSp>
          <p:nvGrpSpPr>
            <p:cNvPr id="27" name="组合 26"/>
            <p:cNvGrpSpPr/>
            <p:nvPr/>
          </p:nvGrpSpPr>
          <p:grpSpPr>
            <a:xfrm>
              <a:off x="5205860" y="1983960"/>
              <a:ext cx="824993" cy="827265"/>
              <a:chOff x="819150" y="2046545"/>
              <a:chExt cx="464808" cy="466088"/>
            </a:xfrm>
          </p:grpSpPr>
          <p:sp>
            <p:nvSpPr>
              <p:cNvPr id="29" name="Freeform 114"/>
              <p:cNvSpPr>
                <a:spLocks noEditPoints="1"/>
              </p:cNvSpPr>
              <p:nvPr/>
            </p:nvSpPr>
            <p:spPr bwMode="auto">
              <a:xfrm>
                <a:off x="819150" y="2046545"/>
                <a:ext cx="464808" cy="466088"/>
              </a:xfrm>
              <a:custGeom>
                <a:avLst/>
                <a:gdLst>
                  <a:gd name="T0" fmla="*/ 131 w 261"/>
                  <a:gd name="T1" fmla="*/ 261 h 261"/>
                  <a:gd name="T2" fmla="*/ 0 w 261"/>
                  <a:gd name="T3" fmla="*/ 130 h 261"/>
                  <a:gd name="T4" fmla="*/ 131 w 261"/>
                  <a:gd name="T5" fmla="*/ 0 h 261"/>
                  <a:gd name="T6" fmla="*/ 261 w 261"/>
                  <a:gd name="T7" fmla="*/ 130 h 261"/>
                  <a:gd name="T8" fmla="*/ 131 w 261"/>
                  <a:gd name="T9" fmla="*/ 261 h 261"/>
                  <a:gd name="T10" fmla="*/ 131 w 261"/>
                  <a:gd name="T11" fmla="*/ 6 h 261"/>
                  <a:gd name="T12" fmla="*/ 6 w 261"/>
                  <a:gd name="T13" fmla="*/ 130 h 261"/>
                  <a:gd name="T14" fmla="*/ 131 w 261"/>
                  <a:gd name="T15" fmla="*/ 255 h 261"/>
                  <a:gd name="T16" fmla="*/ 255 w 261"/>
                  <a:gd name="T17" fmla="*/ 130 h 261"/>
                  <a:gd name="T18" fmla="*/ 131 w 261"/>
                  <a:gd name="T19" fmla="*/ 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1" y="261"/>
                    </a:moveTo>
                    <a:cubicBezTo>
                      <a:pt x="59" y="261"/>
                      <a:pt x="0" y="202"/>
                      <a:pt x="0" y="130"/>
                    </a:cubicBezTo>
                    <a:cubicBezTo>
                      <a:pt x="0" y="59"/>
                      <a:pt x="59" y="0"/>
                      <a:pt x="131" y="0"/>
                    </a:cubicBezTo>
                    <a:cubicBezTo>
                      <a:pt x="202" y="0"/>
                      <a:pt x="261" y="59"/>
                      <a:pt x="261" y="130"/>
                    </a:cubicBezTo>
                    <a:cubicBezTo>
                      <a:pt x="261" y="202"/>
                      <a:pt x="202" y="261"/>
                      <a:pt x="131" y="261"/>
                    </a:cubicBezTo>
                    <a:close/>
                    <a:moveTo>
                      <a:pt x="131" y="6"/>
                    </a:moveTo>
                    <a:cubicBezTo>
                      <a:pt x="62" y="6"/>
                      <a:pt x="6" y="62"/>
                      <a:pt x="6" y="130"/>
                    </a:cubicBezTo>
                    <a:cubicBezTo>
                      <a:pt x="6" y="199"/>
                      <a:pt x="62" y="255"/>
                      <a:pt x="131" y="255"/>
                    </a:cubicBezTo>
                    <a:cubicBezTo>
                      <a:pt x="199" y="255"/>
                      <a:pt x="255" y="199"/>
                      <a:pt x="255" y="130"/>
                    </a:cubicBezTo>
                    <a:cubicBezTo>
                      <a:pt x="255" y="62"/>
                      <a:pt x="199" y="6"/>
                      <a:pt x="131"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0" name="Freeform 115"/>
              <p:cNvSpPr/>
              <p:nvPr/>
            </p:nvSpPr>
            <p:spPr bwMode="auto">
              <a:xfrm>
                <a:off x="952318" y="2257821"/>
                <a:ext cx="198472" cy="117803"/>
              </a:xfrm>
              <a:custGeom>
                <a:avLst/>
                <a:gdLst>
                  <a:gd name="T0" fmla="*/ 108 w 111"/>
                  <a:gd name="T1" fmla="*/ 66 h 66"/>
                  <a:gd name="T2" fmla="*/ 71 w 111"/>
                  <a:gd name="T3" fmla="*/ 66 h 66"/>
                  <a:gd name="T4" fmla="*/ 68 w 111"/>
                  <a:gd name="T5" fmla="*/ 63 h 66"/>
                  <a:gd name="T6" fmla="*/ 68 w 111"/>
                  <a:gd name="T7" fmla="*/ 24 h 66"/>
                  <a:gd name="T8" fmla="*/ 43 w 111"/>
                  <a:gd name="T9" fmla="*/ 24 h 66"/>
                  <a:gd name="T10" fmla="*/ 43 w 111"/>
                  <a:gd name="T11" fmla="*/ 63 h 66"/>
                  <a:gd name="T12" fmla="*/ 40 w 111"/>
                  <a:gd name="T13" fmla="*/ 66 h 66"/>
                  <a:gd name="T14" fmla="*/ 3 w 111"/>
                  <a:gd name="T15" fmla="*/ 66 h 66"/>
                  <a:gd name="T16" fmla="*/ 0 w 111"/>
                  <a:gd name="T17" fmla="*/ 63 h 66"/>
                  <a:gd name="T18" fmla="*/ 0 w 111"/>
                  <a:gd name="T19" fmla="*/ 3 h 66"/>
                  <a:gd name="T20" fmla="*/ 3 w 111"/>
                  <a:gd name="T21" fmla="*/ 0 h 66"/>
                  <a:gd name="T22" fmla="*/ 6 w 111"/>
                  <a:gd name="T23" fmla="*/ 3 h 66"/>
                  <a:gd name="T24" fmla="*/ 6 w 111"/>
                  <a:gd name="T25" fmla="*/ 60 h 66"/>
                  <a:gd name="T26" fmla="*/ 38 w 111"/>
                  <a:gd name="T27" fmla="*/ 60 h 66"/>
                  <a:gd name="T28" fmla="*/ 38 w 111"/>
                  <a:gd name="T29" fmla="*/ 21 h 66"/>
                  <a:gd name="T30" fmla="*/ 40 w 111"/>
                  <a:gd name="T31" fmla="*/ 18 h 66"/>
                  <a:gd name="T32" fmla="*/ 71 w 111"/>
                  <a:gd name="T33" fmla="*/ 18 h 66"/>
                  <a:gd name="T34" fmla="*/ 73 w 111"/>
                  <a:gd name="T35" fmla="*/ 21 h 66"/>
                  <a:gd name="T36" fmla="*/ 73 w 111"/>
                  <a:gd name="T37" fmla="*/ 60 h 66"/>
                  <a:gd name="T38" fmla="*/ 105 w 111"/>
                  <a:gd name="T39" fmla="*/ 60 h 66"/>
                  <a:gd name="T40" fmla="*/ 105 w 111"/>
                  <a:gd name="T41" fmla="*/ 3 h 66"/>
                  <a:gd name="T42" fmla="*/ 108 w 111"/>
                  <a:gd name="T43" fmla="*/ 0 h 66"/>
                  <a:gd name="T44" fmla="*/ 111 w 111"/>
                  <a:gd name="T45" fmla="*/ 3 h 66"/>
                  <a:gd name="T46" fmla="*/ 111 w 111"/>
                  <a:gd name="T47" fmla="*/ 63 h 66"/>
                  <a:gd name="T48" fmla="*/ 108 w 111"/>
                  <a:gd name="T4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66">
                    <a:moveTo>
                      <a:pt x="108" y="66"/>
                    </a:moveTo>
                    <a:cubicBezTo>
                      <a:pt x="71" y="66"/>
                      <a:pt x="71" y="66"/>
                      <a:pt x="71" y="66"/>
                    </a:cubicBezTo>
                    <a:cubicBezTo>
                      <a:pt x="69" y="66"/>
                      <a:pt x="68" y="65"/>
                      <a:pt x="68" y="63"/>
                    </a:cubicBezTo>
                    <a:cubicBezTo>
                      <a:pt x="68" y="24"/>
                      <a:pt x="68" y="24"/>
                      <a:pt x="68" y="24"/>
                    </a:cubicBezTo>
                    <a:cubicBezTo>
                      <a:pt x="43" y="24"/>
                      <a:pt x="43" y="24"/>
                      <a:pt x="43" y="24"/>
                    </a:cubicBezTo>
                    <a:cubicBezTo>
                      <a:pt x="43" y="63"/>
                      <a:pt x="43" y="63"/>
                      <a:pt x="43" y="63"/>
                    </a:cubicBezTo>
                    <a:cubicBezTo>
                      <a:pt x="43" y="65"/>
                      <a:pt x="42" y="66"/>
                      <a:pt x="40" y="66"/>
                    </a:cubicBezTo>
                    <a:cubicBezTo>
                      <a:pt x="3" y="66"/>
                      <a:pt x="3" y="66"/>
                      <a:pt x="3" y="66"/>
                    </a:cubicBezTo>
                    <a:cubicBezTo>
                      <a:pt x="2" y="66"/>
                      <a:pt x="0" y="65"/>
                      <a:pt x="0" y="63"/>
                    </a:cubicBezTo>
                    <a:cubicBezTo>
                      <a:pt x="0" y="3"/>
                      <a:pt x="0" y="3"/>
                      <a:pt x="0" y="3"/>
                    </a:cubicBezTo>
                    <a:cubicBezTo>
                      <a:pt x="0" y="2"/>
                      <a:pt x="2" y="0"/>
                      <a:pt x="3" y="0"/>
                    </a:cubicBezTo>
                    <a:cubicBezTo>
                      <a:pt x="5" y="0"/>
                      <a:pt x="6" y="2"/>
                      <a:pt x="6" y="3"/>
                    </a:cubicBezTo>
                    <a:cubicBezTo>
                      <a:pt x="6" y="60"/>
                      <a:pt x="6" y="60"/>
                      <a:pt x="6" y="60"/>
                    </a:cubicBezTo>
                    <a:cubicBezTo>
                      <a:pt x="38" y="60"/>
                      <a:pt x="38" y="60"/>
                      <a:pt x="38" y="60"/>
                    </a:cubicBezTo>
                    <a:cubicBezTo>
                      <a:pt x="38" y="21"/>
                      <a:pt x="38" y="21"/>
                      <a:pt x="38" y="21"/>
                    </a:cubicBezTo>
                    <a:cubicBezTo>
                      <a:pt x="38" y="19"/>
                      <a:pt x="39" y="18"/>
                      <a:pt x="40" y="18"/>
                    </a:cubicBezTo>
                    <a:cubicBezTo>
                      <a:pt x="71" y="18"/>
                      <a:pt x="71" y="18"/>
                      <a:pt x="71" y="18"/>
                    </a:cubicBezTo>
                    <a:cubicBezTo>
                      <a:pt x="72" y="18"/>
                      <a:pt x="73" y="19"/>
                      <a:pt x="73" y="21"/>
                    </a:cubicBezTo>
                    <a:cubicBezTo>
                      <a:pt x="73" y="60"/>
                      <a:pt x="73" y="60"/>
                      <a:pt x="73" y="60"/>
                    </a:cubicBezTo>
                    <a:cubicBezTo>
                      <a:pt x="105" y="60"/>
                      <a:pt x="105" y="60"/>
                      <a:pt x="105" y="60"/>
                    </a:cubicBezTo>
                    <a:cubicBezTo>
                      <a:pt x="105" y="3"/>
                      <a:pt x="105" y="3"/>
                      <a:pt x="105" y="3"/>
                    </a:cubicBezTo>
                    <a:cubicBezTo>
                      <a:pt x="105" y="2"/>
                      <a:pt x="106" y="0"/>
                      <a:pt x="108" y="0"/>
                    </a:cubicBezTo>
                    <a:cubicBezTo>
                      <a:pt x="109" y="0"/>
                      <a:pt x="111" y="2"/>
                      <a:pt x="111" y="3"/>
                    </a:cubicBezTo>
                    <a:cubicBezTo>
                      <a:pt x="111" y="63"/>
                      <a:pt x="111" y="63"/>
                      <a:pt x="111" y="63"/>
                    </a:cubicBezTo>
                    <a:cubicBezTo>
                      <a:pt x="111" y="65"/>
                      <a:pt x="109" y="66"/>
                      <a:pt x="108"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1" name="Freeform 116"/>
              <p:cNvSpPr/>
              <p:nvPr/>
            </p:nvSpPr>
            <p:spPr bwMode="auto">
              <a:xfrm>
                <a:off x="921587" y="2184835"/>
                <a:ext cx="258653" cy="99876"/>
              </a:xfrm>
              <a:custGeom>
                <a:avLst/>
                <a:gdLst>
                  <a:gd name="T0" fmla="*/ 142 w 145"/>
                  <a:gd name="T1" fmla="*/ 55 h 56"/>
                  <a:gd name="T2" fmla="*/ 140 w 145"/>
                  <a:gd name="T3" fmla="*/ 55 h 56"/>
                  <a:gd name="T4" fmla="*/ 73 w 145"/>
                  <a:gd name="T5" fmla="*/ 6 h 56"/>
                  <a:gd name="T6" fmla="*/ 5 w 145"/>
                  <a:gd name="T7" fmla="*/ 55 h 56"/>
                  <a:gd name="T8" fmla="*/ 1 w 145"/>
                  <a:gd name="T9" fmla="*/ 54 h 56"/>
                  <a:gd name="T10" fmla="*/ 1 w 145"/>
                  <a:gd name="T11" fmla="*/ 50 h 56"/>
                  <a:gd name="T12" fmla="*/ 71 w 145"/>
                  <a:gd name="T13" fmla="*/ 0 h 56"/>
                  <a:gd name="T14" fmla="*/ 74 w 145"/>
                  <a:gd name="T15" fmla="*/ 0 h 56"/>
                  <a:gd name="T16" fmla="*/ 144 w 145"/>
                  <a:gd name="T17" fmla="*/ 50 h 56"/>
                  <a:gd name="T18" fmla="*/ 144 w 145"/>
                  <a:gd name="T19" fmla="*/ 54 h 56"/>
                  <a:gd name="T20" fmla="*/ 142 w 145"/>
                  <a:gd name="T2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56">
                    <a:moveTo>
                      <a:pt x="142" y="55"/>
                    </a:moveTo>
                    <a:cubicBezTo>
                      <a:pt x="142" y="55"/>
                      <a:pt x="141" y="55"/>
                      <a:pt x="140" y="55"/>
                    </a:cubicBezTo>
                    <a:cubicBezTo>
                      <a:pt x="73" y="6"/>
                      <a:pt x="73" y="6"/>
                      <a:pt x="73" y="6"/>
                    </a:cubicBezTo>
                    <a:cubicBezTo>
                      <a:pt x="5" y="55"/>
                      <a:pt x="5" y="55"/>
                      <a:pt x="5" y="55"/>
                    </a:cubicBezTo>
                    <a:cubicBezTo>
                      <a:pt x="3" y="56"/>
                      <a:pt x="1" y="55"/>
                      <a:pt x="1" y="54"/>
                    </a:cubicBezTo>
                    <a:cubicBezTo>
                      <a:pt x="0" y="53"/>
                      <a:pt x="0" y="51"/>
                      <a:pt x="1" y="50"/>
                    </a:cubicBezTo>
                    <a:cubicBezTo>
                      <a:pt x="71" y="0"/>
                      <a:pt x="71" y="0"/>
                      <a:pt x="71" y="0"/>
                    </a:cubicBezTo>
                    <a:cubicBezTo>
                      <a:pt x="72" y="0"/>
                      <a:pt x="73" y="0"/>
                      <a:pt x="74" y="0"/>
                    </a:cubicBezTo>
                    <a:cubicBezTo>
                      <a:pt x="144" y="50"/>
                      <a:pt x="144" y="50"/>
                      <a:pt x="144" y="50"/>
                    </a:cubicBezTo>
                    <a:cubicBezTo>
                      <a:pt x="145" y="51"/>
                      <a:pt x="145" y="53"/>
                      <a:pt x="144" y="54"/>
                    </a:cubicBezTo>
                    <a:cubicBezTo>
                      <a:pt x="144" y="55"/>
                      <a:pt x="143" y="55"/>
                      <a:pt x="142" y="5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grpSp>
      </p:grpSp>
      <p:sp>
        <p:nvSpPr>
          <p:cNvPr id="26" name="文本框 24"/>
          <p:cNvSpPr txBox="1"/>
          <p:nvPr/>
        </p:nvSpPr>
        <p:spPr>
          <a:xfrm>
            <a:off x="1354236" y="195236"/>
            <a:ext cx="1321435" cy="686435"/>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r"/>
            <a:r>
              <a:rPr lang="en-US" altLang="zh-CN" sz="2000" dirty="0">
                <a:solidFill>
                  <a:schemeClr val="bg1"/>
                </a:solidFill>
                <a:latin typeface="微软雅黑 Light" panose="020B0502040204020203" charset="-122"/>
                <a:ea typeface="微软雅黑 Light" panose="020B0502040204020203" charset="-122"/>
                <a:cs typeface="Arial" panose="020B0604020202020204" pitchFamily="34" charset="0"/>
              </a:rPr>
              <a:t>CONTENTS</a:t>
            </a:r>
          </a:p>
          <a:p>
            <a:pPr algn="r"/>
            <a:endParaRPr lang="en-US" altLang="zh-CN" sz="2000" dirty="0">
              <a:solidFill>
                <a:schemeClr val="bg1"/>
              </a:solidFill>
              <a:latin typeface="微软雅黑 Light" panose="020B0502040204020203" charset="-122"/>
              <a:ea typeface="微软雅黑 Light" panose="020B0502040204020203"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文本框 29"/>
          <p:cNvSpPr>
            <a:spLocks noChangeArrowheads="1"/>
          </p:cNvSpPr>
          <p:nvPr/>
        </p:nvSpPr>
        <p:spPr bwMode="auto">
          <a:xfrm>
            <a:off x="163901" y="4120489"/>
            <a:ext cx="8393503" cy="500137"/>
          </a:xfrm>
          <a:prstGeom prst="rect">
            <a:avLst/>
          </a:prstGeom>
          <a:noFill/>
          <a:ln w="9525">
            <a:noFill/>
            <a:miter lim="800000"/>
          </a:ln>
        </p:spPr>
        <p:txBody>
          <a:bodyPr wrap="square" lIns="68580" tIns="34290" rIns="68580" bIns="34290">
            <a:spAutoFit/>
          </a:bodyPr>
          <a:lstStyle/>
          <a:p>
            <a:r>
              <a:rPr lang="zh-CN" altLang="en-US" sz="28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地址：福建省晋江市永和镇第一工业园区</a:t>
            </a:r>
            <a:endParaRPr lang="zh-CN" altLang="en-US" sz="2800" b="1" dirty="0">
              <a:solidFill>
                <a:schemeClr val="bg1"/>
              </a:solidFill>
              <a:latin typeface="方正姚体简体" pitchFamily="65" charset="-122"/>
              <a:ea typeface="方正姚体简体" pitchFamily="65" charset="-122"/>
              <a:sym typeface="方正姚体" pitchFamily="2" charset="-122"/>
            </a:endParaRPr>
          </a:p>
        </p:txBody>
      </p:sp>
      <p:sp>
        <p:nvSpPr>
          <p:cNvPr id="8" name="矩形 7"/>
          <p:cNvSpPr/>
          <p:nvPr/>
        </p:nvSpPr>
        <p:spPr>
          <a:xfrm>
            <a:off x="0" y="4760114"/>
            <a:ext cx="9144014" cy="383844"/>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41" name="Rectangle 1"/>
          <p:cNvSpPr>
            <a:spLocks noChangeArrowheads="1"/>
          </p:cNvSpPr>
          <p:nvPr/>
        </p:nvSpPr>
        <p:spPr bwMode="auto">
          <a:xfrm>
            <a:off x="230202" y="1161661"/>
            <a:ext cx="6288667"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800" b="0" i="0" u="none" strike="noStrike" cap="none" normalizeH="0" baseline="0" dirty="0">
                <a:ln>
                  <a:noFill/>
                </a:ln>
                <a:solidFill>
                  <a:schemeClr val="bg1"/>
                </a:solidFill>
                <a:effectLst/>
                <a:latin typeface="Calibri" pitchFamily="34" charset="0"/>
                <a:ea typeface="宋体" pitchFamily="2" charset="-122"/>
                <a:cs typeface="Times New Roman" pitchFamily="18" charset="0"/>
              </a:rPr>
              <a:t>联系人：</a:t>
            </a:r>
            <a:r>
              <a:rPr kumimoji="0" lang="zh-CN" altLang="en-US" sz="2800" b="0" i="0" u="none" strike="noStrike" cap="none" normalizeH="0" baseline="0" dirty="0">
                <a:ln>
                  <a:noFill/>
                </a:ln>
                <a:solidFill>
                  <a:schemeClr val="bg1"/>
                </a:solidFill>
                <a:effectLst/>
                <a:latin typeface="Calibri" pitchFamily="34" charset="0"/>
                <a:ea typeface="宋体" pitchFamily="2" charset="-122"/>
                <a:cs typeface="Times New Roman" pitchFamily="18" charset="0"/>
              </a:rPr>
              <a:t>叶</a:t>
            </a:r>
            <a:r>
              <a:rPr kumimoji="0" lang="zh-CN" sz="2800" b="0" i="0" u="none" strike="noStrike" cap="none" normalizeH="0" baseline="0" dirty="0">
                <a:ln>
                  <a:noFill/>
                </a:ln>
                <a:solidFill>
                  <a:schemeClr val="bg1"/>
                </a:solidFill>
                <a:effectLst/>
                <a:latin typeface="Calibri" pitchFamily="34" charset="0"/>
                <a:ea typeface="宋体" pitchFamily="2" charset="-122"/>
                <a:cs typeface="Times New Roman" pitchFamily="18" charset="0"/>
              </a:rPr>
              <a:t>先生</a:t>
            </a:r>
            <a:r>
              <a:rPr kumimoji="0" lang="zh-CN" altLang="en-US" sz="2800" b="0" i="0" u="none" strike="noStrike" cap="none" normalizeH="0" baseline="0" dirty="0">
                <a:ln>
                  <a:noFill/>
                </a:ln>
                <a:solidFill>
                  <a:schemeClr val="bg1"/>
                </a:solidFill>
                <a:effectLst/>
                <a:latin typeface="Calibri" pitchFamily="34" charset="0"/>
                <a:ea typeface="宋体" pitchFamily="2" charset="-122"/>
                <a:cs typeface="Times New Roman" pitchFamily="18" charset="0"/>
              </a:rPr>
              <a:t>  </a:t>
            </a:r>
            <a:endParaRPr kumimoji="0" lang="en-US" altLang="zh-CN" sz="2800" b="0" i="0" u="none" strike="noStrike" cap="none" normalizeH="0" baseline="0" dirty="0">
              <a:ln>
                <a:noFill/>
              </a:ln>
              <a:solidFill>
                <a:schemeClr val="bg1"/>
              </a:solidFill>
              <a:effectLst/>
              <a:latin typeface="Calibri"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a:ln>
                <a:noFill/>
              </a:ln>
              <a:solidFill>
                <a:schemeClr val="bg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a:ln>
                  <a:noFill/>
                </a:ln>
                <a:solidFill>
                  <a:schemeClr val="bg1"/>
                </a:solidFill>
                <a:effectLst/>
                <a:latin typeface="Calibri" pitchFamily="34" charset="0"/>
                <a:ea typeface="宋体" pitchFamily="2" charset="-122"/>
                <a:cs typeface="Times New Roman" pitchFamily="18" charset="0"/>
              </a:rPr>
              <a:t>联系电话：</a:t>
            </a:r>
            <a:r>
              <a:rPr kumimoji="0" lang="en-US" altLang="zh-CN" sz="2800" b="0" i="0" u="none" strike="noStrike" cap="none" normalizeH="0" baseline="0" dirty="0">
                <a:ln>
                  <a:noFill/>
                </a:ln>
                <a:solidFill>
                  <a:schemeClr val="bg1"/>
                </a:solidFill>
                <a:effectLst/>
                <a:latin typeface="Calibri" pitchFamily="34" charset="0"/>
                <a:ea typeface="宋体" pitchFamily="2" charset="-122"/>
                <a:cs typeface="Times New Roman" pitchFamily="18" charset="0"/>
              </a:rPr>
              <a:t>0595-8807 6702</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800" dirty="0">
                <a:solidFill>
                  <a:schemeClr val="bg1"/>
                </a:solidFill>
                <a:latin typeface="Calibri" pitchFamily="34" charset="0"/>
                <a:ea typeface="宋体" pitchFamily="2" charset="-122"/>
                <a:cs typeface="Times New Roman" pitchFamily="18" charset="0"/>
              </a:rPr>
              <a:t> </a:t>
            </a:r>
            <a:r>
              <a:rPr kumimoji="0" lang="en-US" altLang="zh-CN" sz="2800" b="0" i="0" u="none" strike="noStrike" cap="none" normalizeH="0" baseline="0" dirty="0">
                <a:ln>
                  <a:noFill/>
                </a:ln>
                <a:solidFill>
                  <a:schemeClr val="bg1"/>
                </a:solidFill>
                <a:effectLst/>
                <a:latin typeface="Calibri" pitchFamily="34" charset="0"/>
                <a:ea typeface="宋体" pitchFamily="2" charset="-122"/>
                <a:cs typeface="Times New Roman" pitchFamily="18" charset="0"/>
              </a:rPr>
              <a:t>                     15396395062</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2800" dirty="0">
              <a:solidFill>
                <a:schemeClr val="bg1"/>
              </a:solidFill>
              <a:latin typeface="Calibri" pitchFamily="34"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a:ln>
                  <a:noFill/>
                </a:ln>
                <a:solidFill>
                  <a:schemeClr val="bg1"/>
                </a:solidFill>
                <a:effectLst/>
                <a:latin typeface="Calibri" pitchFamily="34" charset="0"/>
                <a:ea typeface="宋体" pitchFamily="2" charset="-122"/>
                <a:cs typeface="Times New Roman" pitchFamily="18" charset="0"/>
              </a:rPr>
              <a:t>陈明情：</a:t>
            </a:r>
            <a:r>
              <a:rPr kumimoji="0" lang="en-US" altLang="zh-CN" sz="2800" b="0" i="0" u="none" strike="noStrike" cap="none" normalizeH="0" baseline="0" dirty="0">
                <a:ln>
                  <a:noFill/>
                </a:ln>
                <a:solidFill>
                  <a:schemeClr val="bg1"/>
                </a:solidFill>
                <a:effectLst/>
                <a:latin typeface="Calibri" pitchFamily="34" charset="0"/>
                <a:ea typeface="宋体" pitchFamily="2" charset="-122"/>
                <a:cs typeface="Times New Roman" pitchFamily="18" charset="0"/>
              </a:rPr>
              <a:t>13913127915</a:t>
            </a:r>
            <a:endParaRPr kumimoji="0" lang="en-US" altLang="zh-CN" sz="2800" b="0" i="0" u="none" strike="noStrike" cap="none" normalizeH="0" baseline="0" dirty="0">
              <a:ln>
                <a:noFill/>
              </a:ln>
              <a:solidFill>
                <a:schemeClr val="bg1"/>
              </a:solidFill>
              <a:effectLst/>
              <a:latin typeface="Arial" pitchFamily="34" charset="0"/>
              <a:ea typeface="宋体" pitchFamily="2" charset="-122"/>
              <a:cs typeface="宋体" pitchFamily="2" charset="-122"/>
            </a:endParaRPr>
          </a:p>
        </p:txBody>
      </p:sp>
      <p:sp>
        <p:nvSpPr>
          <p:cNvPr id="15" name="TextBox 14"/>
          <p:cNvSpPr txBox="1"/>
          <p:nvPr/>
        </p:nvSpPr>
        <p:spPr>
          <a:xfrm>
            <a:off x="103526" y="207036"/>
            <a:ext cx="5650293" cy="769441"/>
          </a:xfrm>
          <a:prstGeom prst="rect">
            <a:avLst/>
          </a:prstGeom>
          <a:noFill/>
        </p:spPr>
        <p:txBody>
          <a:bodyPr wrap="square" rtlCol="0">
            <a:spAutoFit/>
          </a:bodyPr>
          <a:lstStyle/>
          <a:p>
            <a:pPr algn="ctr"/>
            <a:r>
              <a:rPr lang="zh-CN" altLang="en-US" sz="4400" dirty="0">
                <a:solidFill>
                  <a:schemeClr val="bg1"/>
                </a:solidFill>
                <a:latin typeface="华文琥珀" pitchFamily="2" charset="-122"/>
                <a:ea typeface="华文琥珀" pitchFamily="2" charset="-122"/>
              </a:rPr>
              <a:t>真诚邀请大家加盟！</a:t>
            </a:r>
          </a:p>
        </p:txBody>
      </p:sp>
      <p:pic>
        <p:nvPicPr>
          <p:cNvPr id="7" name="图片 6" descr="微信图片_20180919094319.jpg"/>
          <p:cNvPicPr>
            <a:picLocks noChangeAspect="1"/>
          </p:cNvPicPr>
          <p:nvPr/>
        </p:nvPicPr>
        <p:blipFill>
          <a:blip r:embed="rId2" cstate="print"/>
          <a:stretch>
            <a:fillRect/>
          </a:stretch>
        </p:blipFill>
        <p:spPr>
          <a:xfrm>
            <a:off x="6870424" y="976477"/>
            <a:ext cx="1645500" cy="1620000"/>
          </a:xfrm>
          <a:prstGeom prst="rect">
            <a:avLst/>
          </a:prstGeom>
        </p:spPr>
      </p:pic>
      <p:pic>
        <p:nvPicPr>
          <p:cNvPr id="3" name="图片 2">
            <a:extLst>
              <a:ext uri="{FF2B5EF4-FFF2-40B4-BE49-F238E27FC236}">
                <a16:creationId xmlns:a16="http://schemas.microsoft.com/office/drawing/2014/main" xmlns="" id="{B0DE8022-6E68-4BF6-9F8E-58DA8433CFB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70424" y="2894192"/>
            <a:ext cx="1645500" cy="1620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4260"/>
            <a:ext cx="9144014" cy="3576716"/>
            <a:chOff x="0" y="0"/>
            <a:chExt cx="12192000" cy="4768948"/>
          </a:xfrm>
        </p:grpSpPr>
        <p:pic>
          <p:nvPicPr>
            <p:cNvPr id="25" name="图片 24"/>
            <p:cNvPicPr>
              <a:picLocks noChangeAspect="1"/>
            </p:cNvPicPr>
            <p:nvPr/>
          </p:nvPicPr>
          <p:blipFill rotWithShape="1">
            <a:blip r:embed="rId3" cstate="email">
              <a:extLst>
                <a:ext uri="{BEBA8EAE-BF5A-486C-A8C5-ECC9F3942E4B}">
                  <a14:imgProps xmlns:a14="http://schemas.microsoft.com/office/drawing/2010/main" xmlns="">
                    <a14:imgLayer r:embed="rId4">
                      <a14:imgEffect>
                        <a14:colorTemperature colorTemp="5300"/>
                      </a14:imgEffect>
                    </a14:imgLayer>
                  </a14:imgProps>
                </a:ext>
              </a:extLst>
            </a:blip>
            <a:srcRect t="32461" b="8875"/>
            <a:stretch>
              <a:fillRect/>
            </a:stretch>
          </p:blipFill>
          <p:spPr>
            <a:xfrm>
              <a:off x="0" y="0"/>
              <a:ext cx="12192000" cy="4768948"/>
            </a:xfrm>
            <a:prstGeom prst="rect">
              <a:avLst/>
            </a:prstGeom>
          </p:spPr>
        </p:pic>
        <p:sp>
          <p:nvSpPr>
            <p:cNvPr id="9" name="矩形 8"/>
            <p:cNvSpPr/>
            <p:nvPr/>
          </p:nvSpPr>
          <p:spPr>
            <a:xfrm>
              <a:off x="0" y="0"/>
              <a:ext cx="12192000" cy="4768948"/>
            </a:xfrm>
            <a:prstGeom prst="rect">
              <a:avLst/>
            </a:prstGeom>
            <a:solidFill>
              <a:srgbClr val="1D303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24" name="组合 23"/>
          <p:cNvGrpSpPr/>
          <p:nvPr/>
        </p:nvGrpSpPr>
        <p:grpSpPr>
          <a:xfrm>
            <a:off x="3616131" y="2504078"/>
            <a:ext cx="1911751" cy="2146178"/>
            <a:chOff x="3595228" y="1559750"/>
            <a:chExt cx="3970125" cy="4456957"/>
          </a:xfrm>
        </p:grpSpPr>
        <p:sp>
          <p:nvSpPr>
            <p:cNvPr id="12" name="Freeform 5"/>
            <p:cNvSpPr/>
            <p:nvPr/>
          </p:nvSpPr>
          <p:spPr bwMode="auto">
            <a:xfrm>
              <a:off x="3595228" y="1559750"/>
              <a:ext cx="3970125" cy="4456957"/>
            </a:xfrm>
            <a:custGeom>
              <a:avLst/>
              <a:gdLst>
                <a:gd name="T0" fmla="*/ 876 w 888"/>
                <a:gd name="T1" fmla="*/ 249 h 997"/>
                <a:gd name="T2" fmla="*/ 847 w 888"/>
                <a:gd name="T3" fmla="*/ 218 h 997"/>
                <a:gd name="T4" fmla="*/ 660 w 888"/>
                <a:gd name="T5" fmla="*/ 110 h 997"/>
                <a:gd name="T6" fmla="*/ 486 w 888"/>
                <a:gd name="T7" fmla="*/ 10 h 997"/>
                <a:gd name="T8" fmla="*/ 444 w 888"/>
                <a:gd name="T9" fmla="*/ 0 h 997"/>
                <a:gd name="T10" fmla="*/ 403 w 888"/>
                <a:gd name="T11" fmla="*/ 10 h 997"/>
                <a:gd name="T12" fmla="*/ 220 w 888"/>
                <a:gd name="T13" fmla="*/ 116 h 997"/>
                <a:gd name="T14" fmla="*/ 42 w 888"/>
                <a:gd name="T15" fmla="*/ 218 h 997"/>
                <a:gd name="T16" fmla="*/ 12 w 888"/>
                <a:gd name="T17" fmla="*/ 251 h 997"/>
                <a:gd name="T18" fmla="*/ 0 w 888"/>
                <a:gd name="T19" fmla="*/ 290 h 997"/>
                <a:gd name="T20" fmla="*/ 0 w 888"/>
                <a:gd name="T21" fmla="*/ 499 h 997"/>
                <a:gd name="T22" fmla="*/ 0 w 888"/>
                <a:gd name="T23" fmla="*/ 707 h 997"/>
                <a:gd name="T24" fmla="*/ 13 w 888"/>
                <a:gd name="T25" fmla="*/ 748 h 997"/>
                <a:gd name="T26" fmla="*/ 42 w 888"/>
                <a:gd name="T27" fmla="*/ 779 h 997"/>
                <a:gd name="T28" fmla="*/ 229 w 888"/>
                <a:gd name="T29" fmla="*/ 887 h 997"/>
                <a:gd name="T30" fmla="*/ 403 w 888"/>
                <a:gd name="T31" fmla="*/ 987 h 997"/>
                <a:gd name="T32" fmla="*/ 444 w 888"/>
                <a:gd name="T33" fmla="*/ 997 h 997"/>
                <a:gd name="T34" fmla="*/ 486 w 888"/>
                <a:gd name="T35" fmla="*/ 987 h 997"/>
                <a:gd name="T36" fmla="*/ 669 w 888"/>
                <a:gd name="T37" fmla="*/ 882 h 997"/>
                <a:gd name="T38" fmla="*/ 847 w 888"/>
                <a:gd name="T39" fmla="*/ 779 h 997"/>
                <a:gd name="T40" fmla="*/ 877 w 888"/>
                <a:gd name="T41" fmla="*/ 747 h 997"/>
                <a:gd name="T42" fmla="*/ 888 w 888"/>
                <a:gd name="T43" fmla="*/ 707 h 997"/>
                <a:gd name="T44" fmla="*/ 888 w 888"/>
                <a:gd name="T45" fmla="*/ 499 h 997"/>
                <a:gd name="T46" fmla="*/ 888 w 888"/>
                <a:gd name="T47" fmla="*/ 290 h 997"/>
                <a:gd name="T48" fmla="*/ 876 w 888"/>
                <a:gd name="T49" fmla="*/ 249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8" h="997">
                  <a:moveTo>
                    <a:pt x="876" y="249"/>
                  </a:moveTo>
                  <a:cubicBezTo>
                    <a:pt x="868" y="236"/>
                    <a:pt x="858" y="225"/>
                    <a:pt x="847" y="218"/>
                  </a:cubicBezTo>
                  <a:cubicBezTo>
                    <a:pt x="660" y="110"/>
                    <a:pt x="660" y="110"/>
                    <a:pt x="660" y="110"/>
                  </a:cubicBezTo>
                  <a:cubicBezTo>
                    <a:pt x="486" y="10"/>
                    <a:pt x="486" y="10"/>
                    <a:pt x="486" y="10"/>
                  </a:cubicBezTo>
                  <a:cubicBezTo>
                    <a:pt x="474" y="3"/>
                    <a:pt x="459" y="0"/>
                    <a:pt x="444" y="0"/>
                  </a:cubicBezTo>
                  <a:cubicBezTo>
                    <a:pt x="429" y="0"/>
                    <a:pt x="414" y="3"/>
                    <a:pt x="403" y="10"/>
                  </a:cubicBezTo>
                  <a:cubicBezTo>
                    <a:pt x="220" y="116"/>
                    <a:pt x="220" y="116"/>
                    <a:pt x="220" y="116"/>
                  </a:cubicBezTo>
                  <a:cubicBezTo>
                    <a:pt x="42" y="218"/>
                    <a:pt x="42" y="218"/>
                    <a:pt x="42" y="218"/>
                  </a:cubicBezTo>
                  <a:cubicBezTo>
                    <a:pt x="30" y="225"/>
                    <a:pt x="19" y="237"/>
                    <a:pt x="12" y="251"/>
                  </a:cubicBezTo>
                  <a:cubicBezTo>
                    <a:pt x="5" y="263"/>
                    <a:pt x="0" y="277"/>
                    <a:pt x="0" y="290"/>
                  </a:cubicBezTo>
                  <a:cubicBezTo>
                    <a:pt x="0" y="499"/>
                    <a:pt x="0" y="499"/>
                    <a:pt x="0" y="499"/>
                  </a:cubicBezTo>
                  <a:cubicBezTo>
                    <a:pt x="0" y="707"/>
                    <a:pt x="0" y="707"/>
                    <a:pt x="0" y="707"/>
                  </a:cubicBezTo>
                  <a:cubicBezTo>
                    <a:pt x="0" y="720"/>
                    <a:pt x="5" y="735"/>
                    <a:pt x="13" y="748"/>
                  </a:cubicBezTo>
                  <a:cubicBezTo>
                    <a:pt x="20" y="761"/>
                    <a:pt x="30" y="772"/>
                    <a:pt x="42" y="779"/>
                  </a:cubicBezTo>
                  <a:cubicBezTo>
                    <a:pt x="229" y="887"/>
                    <a:pt x="229" y="887"/>
                    <a:pt x="229" y="887"/>
                  </a:cubicBezTo>
                  <a:cubicBezTo>
                    <a:pt x="403" y="987"/>
                    <a:pt x="403" y="987"/>
                    <a:pt x="403" y="987"/>
                  </a:cubicBezTo>
                  <a:cubicBezTo>
                    <a:pt x="414" y="994"/>
                    <a:pt x="429" y="997"/>
                    <a:pt x="444" y="997"/>
                  </a:cubicBezTo>
                  <a:cubicBezTo>
                    <a:pt x="459" y="997"/>
                    <a:pt x="474" y="994"/>
                    <a:pt x="486" y="987"/>
                  </a:cubicBezTo>
                  <a:cubicBezTo>
                    <a:pt x="669" y="882"/>
                    <a:pt x="669" y="882"/>
                    <a:pt x="669" y="882"/>
                  </a:cubicBezTo>
                  <a:cubicBezTo>
                    <a:pt x="847" y="779"/>
                    <a:pt x="847" y="779"/>
                    <a:pt x="847" y="779"/>
                  </a:cubicBezTo>
                  <a:cubicBezTo>
                    <a:pt x="859" y="772"/>
                    <a:pt x="869" y="760"/>
                    <a:pt x="877" y="747"/>
                  </a:cubicBezTo>
                  <a:cubicBezTo>
                    <a:pt x="884" y="734"/>
                    <a:pt x="888" y="720"/>
                    <a:pt x="888" y="707"/>
                  </a:cubicBezTo>
                  <a:cubicBezTo>
                    <a:pt x="888" y="499"/>
                    <a:pt x="888" y="499"/>
                    <a:pt x="888" y="499"/>
                  </a:cubicBezTo>
                  <a:cubicBezTo>
                    <a:pt x="888" y="290"/>
                    <a:pt x="888" y="290"/>
                    <a:pt x="888" y="290"/>
                  </a:cubicBezTo>
                  <a:cubicBezTo>
                    <a:pt x="888" y="277"/>
                    <a:pt x="883" y="262"/>
                    <a:pt x="876" y="24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nvGrpSpPr>
            <p:cNvPr id="13" name="Group 8"/>
            <p:cNvGrpSpPr>
              <a:grpSpLocks noChangeAspect="1"/>
            </p:cNvGrpSpPr>
            <p:nvPr/>
          </p:nvGrpSpPr>
          <p:grpSpPr bwMode="auto">
            <a:xfrm>
              <a:off x="3831344" y="1824635"/>
              <a:ext cx="3497891" cy="3927187"/>
              <a:chOff x="2932" y="1140"/>
              <a:chExt cx="1817" cy="2040"/>
            </a:xfrm>
          </p:grpSpPr>
          <p:sp>
            <p:nvSpPr>
              <p:cNvPr id="22" name="Freeform 9"/>
              <p:cNvSpPr/>
              <p:nvPr/>
            </p:nvSpPr>
            <p:spPr bwMode="auto">
              <a:xfrm>
                <a:off x="2932" y="2161"/>
                <a:ext cx="1817" cy="1019"/>
              </a:xfrm>
              <a:custGeom>
                <a:avLst/>
                <a:gdLst>
                  <a:gd name="T0" fmla="*/ 383 w 766"/>
                  <a:gd name="T1" fmla="*/ 0 h 430"/>
                  <a:gd name="T2" fmla="*/ 0 w 766"/>
                  <a:gd name="T3" fmla="*/ 0 h 430"/>
                  <a:gd name="T4" fmla="*/ 0 w 766"/>
                  <a:gd name="T5" fmla="*/ 180 h 430"/>
                  <a:gd name="T6" fmla="*/ 11 w 766"/>
                  <a:gd name="T7" fmla="*/ 215 h 430"/>
                  <a:gd name="T8" fmla="*/ 36 w 766"/>
                  <a:gd name="T9" fmla="*/ 241 h 430"/>
                  <a:gd name="T10" fmla="*/ 197 w 766"/>
                  <a:gd name="T11" fmla="*/ 335 h 430"/>
                  <a:gd name="T12" fmla="*/ 347 w 766"/>
                  <a:gd name="T13" fmla="*/ 421 h 430"/>
                  <a:gd name="T14" fmla="*/ 383 w 766"/>
                  <a:gd name="T15" fmla="*/ 430 h 430"/>
                  <a:gd name="T16" fmla="*/ 419 w 766"/>
                  <a:gd name="T17" fmla="*/ 421 h 430"/>
                  <a:gd name="T18" fmla="*/ 577 w 766"/>
                  <a:gd name="T19" fmla="*/ 330 h 430"/>
                  <a:gd name="T20" fmla="*/ 731 w 766"/>
                  <a:gd name="T21" fmla="*/ 241 h 430"/>
                  <a:gd name="T22" fmla="*/ 756 w 766"/>
                  <a:gd name="T23" fmla="*/ 214 h 430"/>
                  <a:gd name="T24" fmla="*/ 766 w 766"/>
                  <a:gd name="T25" fmla="*/ 180 h 430"/>
                  <a:gd name="T26" fmla="*/ 766 w 766"/>
                  <a:gd name="T27" fmla="*/ 0 h 430"/>
                  <a:gd name="T28" fmla="*/ 383 w 766"/>
                  <a:gd name="T29"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6" h="430">
                    <a:moveTo>
                      <a:pt x="383" y="0"/>
                    </a:moveTo>
                    <a:cubicBezTo>
                      <a:pt x="0" y="0"/>
                      <a:pt x="0" y="0"/>
                      <a:pt x="0" y="0"/>
                    </a:cubicBezTo>
                    <a:cubicBezTo>
                      <a:pt x="0" y="180"/>
                      <a:pt x="0" y="180"/>
                      <a:pt x="0" y="180"/>
                    </a:cubicBezTo>
                    <a:cubicBezTo>
                      <a:pt x="0" y="191"/>
                      <a:pt x="4" y="204"/>
                      <a:pt x="11" y="215"/>
                    </a:cubicBezTo>
                    <a:cubicBezTo>
                      <a:pt x="17" y="226"/>
                      <a:pt x="26" y="236"/>
                      <a:pt x="36" y="241"/>
                    </a:cubicBezTo>
                    <a:cubicBezTo>
                      <a:pt x="197" y="335"/>
                      <a:pt x="197" y="335"/>
                      <a:pt x="197" y="335"/>
                    </a:cubicBezTo>
                    <a:cubicBezTo>
                      <a:pt x="347" y="421"/>
                      <a:pt x="347" y="421"/>
                      <a:pt x="347" y="421"/>
                    </a:cubicBezTo>
                    <a:cubicBezTo>
                      <a:pt x="357" y="427"/>
                      <a:pt x="370" y="430"/>
                      <a:pt x="383" y="430"/>
                    </a:cubicBezTo>
                    <a:cubicBezTo>
                      <a:pt x="396" y="430"/>
                      <a:pt x="409" y="427"/>
                      <a:pt x="419" y="421"/>
                    </a:cubicBezTo>
                    <a:cubicBezTo>
                      <a:pt x="577" y="330"/>
                      <a:pt x="577" y="330"/>
                      <a:pt x="577" y="330"/>
                    </a:cubicBezTo>
                    <a:cubicBezTo>
                      <a:pt x="731" y="241"/>
                      <a:pt x="731" y="241"/>
                      <a:pt x="731" y="241"/>
                    </a:cubicBezTo>
                    <a:cubicBezTo>
                      <a:pt x="741" y="236"/>
                      <a:pt x="750" y="225"/>
                      <a:pt x="756" y="214"/>
                    </a:cubicBezTo>
                    <a:cubicBezTo>
                      <a:pt x="763" y="203"/>
                      <a:pt x="766" y="190"/>
                      <a:pt x="766" y="180"/>
                    </a:cubicBezTo>
                    <a:cubicBezTo>
                      <a:pt x="766" y="0"/>
                      <a:pt x="766" y="0"/>
                      <a:pt x="766" y="0"/>
                    </a:cubicBezTo>
                    <a:lnTo>
                      <a:pt x="383" y="0"/>
                    </a:lnTo>
                    <a:close/>
                  </a:path>
                </a:pathLst>
              </a:custGeom>
              <a:solidFill>
                <a:srgbClr val="00AFD1"/>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 name="Freeform 10"/>
              <p:cNvSpPr/>
              <p:nvPr/>
            </p:nvSpPr>
            <p:spPr bwMode="auto">
              <a:xfrm>
                <a:off x="2932" y="1140"/>
                <a:ext cx="1817" cy="1021"/>
              </a:xfrm>
              <a:custGeom>
                <a:avLst/>
                <a:gdLst>
                  <a:gd name="T0" fmla="*/ 756 w 766"/>
                  <a:gd name="T1" fmla="*/ 215 h 431"/>
                  <a:gd name="T2" fmla="*/ 731 w 766"/>
                  <a:gd name="T3" fmla="*/ 189 h 431"/>
                  <a:gd name="T4" fmla="*/ 569 w 766"/>
                  <a:gd name="T5" fmla="*/ 96 h 431"/>
                  <a:gd name="T6" fmla="*/ 419 w 766"/>
                  <a:gd name="T7" fmla="*/ 9 h 431"/>
                  <a:gd name="T8" fmla="*/ 383 w 766"/>
                  <a:gd name="T9" fmla="*/ 0 h 431"/>
                  <a:gd name="T10" fmla="*/ 347 w 766"/>
                  <a:gd name="T11" fmla="*/ 9 h 431"/>
                  <a:gd name="T12" fmla="*/ 190 w 766"/>
                  <a:gd name="T13" fmla="*/ 100 h 431"/>
                  <a:gd name="T14" fmla="*/ 36 w 766"/>
                  <a:gd name="T15" fmla="*/ 189 h 431"/>
                  <a:gd name="T16" fmla="*/ 10 w 766"/>
                  <a:gd name="T17" fmla="*/ 217 h 431"/>
                  <a:gd name="T18" fmla="*/ 0 w 766"/>
                  <a:gd name="T19" fmla="*/ 251 h 431"/>
                  <a:gd name="T20" fmla="*/ 0 w 766"/>
                  <a:gd name="T21" fmla="*/ 431 h 431"/>
                  <a:gd name="T22" fmla="*/ 383 w 766"/>
                  <a:gd name="T23" fmla="*/ 431 h 431"/>
                  <a:gd name="T24" fmla="*/ 766 w 766"/>
                  <a:gd name="T25" fmla="*/ 431 h 431"/>
                  <a:gd name="T26" fmla="*/ 766 w 766"/>
                  <a:gd name="T27" fmla="*/ 251 h 431"/>
                  <a:gd name="T28" fmla="*/ 756 w 766"/>
                  <a:gd name="T29" fmla="*/ 21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6" h="431">
                    <a:moveTo>
                      <a:pt x="756" y="215"/>
                    </a:moveTo>
                    <a:cubicBezTo>
                      <a:pt x="749" y="204"/>
                      <a:pt x="740" y="194"/>
                      <a:pt x="731" y="189"/>
                    </a:cubicBezTo>
                    <a:cubicBezTo>
                      <a:pt x="569" y="96"/>
                      <a:pt x="569" y="96"/>
                      <a:pt x="569" y="96"/>
                    </a:cubicBezTo>
                    <a:cubicBezTo>
                      <a:pt x="419" y="9"/>
                      <a:pt x="419" y="9"/>
                      <a:pt x="419" y="9"/>
                    </a:cubicBezTo>
                    <a:cubicBezTo>
                      <a:pt x="409" y="3"/>
                      <a:pt x="396" y="0"/>
                      <a:pt x="383" y="0"/>
                    </a:cubicBezTo>
                    <a:cubicBezTo>
                      <a:pt x="370" y="0"/>
                      <a:pt x="357" y="3"/>
                      <a:pt x="347" y="9"/>
                    </a:cubicBezTo>
                    <a:cubicBezTo>
                      <a:pt x="190" y="100"/>
                      <a:pt x="190" y="100"/>
                      <a:pt x="190" y="100"/>
                    </a:cubicBezTo>
                    <a:cubicBezTo>
                      <a:pt x="36" y="189"/>
                      <a:pt x="36" y="189"/>
                      <a:pt x="36" y="189"/>
                    </a:cubicBezTo>
                    <a:cubicBezTo>
                      <a:pt x="26" y="195"/>
                      <a:pt x="17" y="205"/>
                      <a:pt x="10" y="217"/>
                    </a:cubicBezTo>
                    <a:cubicBezTo>
                      <a:pt x="4" y="228"/>
                      <a:pt x="0" y="240"/>
                      <a:pt x="0" y="251"/>
                    </a:cubicBezTo>
                    <a:cubicBezTo>
                      <a:pt x="0" y="431"/>
                      <a:pt x="0" y="431"/>
                      <a:pt x="0" y="431"/>
                    </a:cubicBezTo>
                    <a:cubicBezTo>
                      <a:pt x="383" y="431"/>
                      <a:pt x="383" y="431"/>
                      <a:pt x="383" y="431"/>
                    </a:cubicBezTo>
                    <a:cubicBezTo>
                      <a:pt x="766" y="431"/>
                      <a:pt x="766" y="431"/>
                      <a:pt x="766" y="431"/>
                    </a:cubicBezTo>
                    <a:cubicBezTo>
                      <a:pt x="766" y="251"/>
                      <a:pt x="766" y="251"/>
                      <a:pt x="766" y="251"/>
                    </a:cubicBezTo>
                    <a:cubicBezTo>
                      <a:pt x="766" y="239"/>
                      <a:pt x="762" y="226"/>
                      <a:pt x="756" y="215"/>
                    </a:cubicBezTo>
                    <a:close/>
                  </a:path>
                </a:pathLst>
              </a:custGeom>
              <a:solidFill>
                <a:srgbClr val="004D7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14" name="Group 22"/>
            <p:cNvGrpSpPr>
              <a:grpSpLocks noChangeAspect="1"/>
            </p:cNvGrpSpPr>
            <p:nvPr/>
          </p:nvGrpSpPr>
          <p:grpSpPr bwMode="auto">
            <a:xfrm>
              <a:off x="4259677" y="2061422"/>
              <a:ext cx="2641225" cy="3453614"/>
              <a:chOff x="3153" y="1264"/>
              <a:chExt cx="1372" cy="1794"/>
            </a:xfrm>
            <a:solidFill>
              <a:schemeClr val="bg1">
                <a:alpha val="36000"/>
              </a:schemeClr>
            </a:solidFill>
          </p:grpSpPr>
          <p:sp>
            <p:nvSpPr>
              <p:cNvPr id="19" name="Freeform 23"/>
              <p:cNvSpPr/>
              <p:nvPr/>
            </p:nvSpPr>
            <p:spPr bwMode="auto">
              <a:xfrm>
                <a:off x="3153" y="1264"/>
                <a:ext cx="1372" cy="1794"/>
              </a:xfrm>
              <a:custGeom>
                <a:avLst/>
                <a:gdLst>
                  <a:gd name="T0" fmla="*/ 572 w 580"/>
                  <a:gd name="T1" fmla="*/ 189 h 757"/>
                  <a:gd name="T2" fmla="*/ 553 w 580"/>
                  <a:gd name="T3" fmla="*/ 166 h 757"/>
                  <a:gd name="T4" fmla="*/ 431 w 580"/>
                  <a:gd name="T5" fmla="*/ 84 h 757"/>
                  <a:gd name="T6" fmla="*/ 317 w 580"/>
                  <a:gd name="T7" fmla="*/ 7 h 757"/>
                  <a:gd name="T8" fmla="*/ 290 w 580"/>
                  <a:gd name="T9" fmla="*/ 0 h 757"/>
                  <a:gd name="T10" fmla="*/ 263 w 580"/>
                  <a:gd name="T11" fmla="*/ 7 h 757"/>
                  <a:gd name="T12" fmla="*/ 144 w 580"/>
                  <a:gd name="T13" fmla="*/ 88 h 757"/>
                  <a:gd name="T14" fmla="*/ 27 w 580"/>
                  <a:gd name="T15" fmla="*/ 166 h 757"/>
                  <a:gd name="T16" fmla="*/ 8 w 580"/>
                  <a:gd name="T17" fmla="*/ 190 h 757"/>
                  <a:gd name="T18" fmla="*/ 0 w 580"/>
                  <a:gd name="T19" fmla="*/ 220 h 757"/>
                  <a:gd name="T20" fmla="*/ 0 w 580"/>
                  <a:gd name="T21" fmla="*/ 537 h 757"/>
                  <a:gd name="T22" fmla="*/ 8 w 580"/>
                  <a:gd name="T23" fmla="*/ 568 h 757"/>
                  <a:gd name="T24" fmla="*/ 27 w 580"/>
                  <a:gd name="T25" fmla="*/ 591 h 757"/>
                  <a:gd name="T26" fmla="*/ 150 w 580"/>
                  <a:gd name="T27" fmla="*/ 674 h 757"/>
                  <a:gd name="T28" fmla="*/ 263 w 580"/>
                  <a:gd name="T29" fmla="*/ 750 h 757"/>
                  <a:gd name="T30" fmla="*/ 290 w 580"/>
                  <a:gd name="T31" fmla="*/ 757 h 757"/>
                  <a:gd name="T32" fmla="*/ 317 w 580"/>
                  <a:gd name="T33" fmla="*/ 750 h 757"/>
                  <a:gd name="T34" fmla="*/ 437 w 580"/>
                  <a:gd name="T35" fmla="*/ 670 h 757"/>
                  <a:gd name="T36" fmla="*/ 553 w 580"/>
                  <a:gd name="T37" fmla="*/ 591 h 757"/>
                  <a:gd name="T38" fmla="*/ 573 w 580"/>
                  <a:gd name="T39" fmla="*/ 567 h 757"/>
                  <a:gd name="T40" fmla="*/ 580 w 580"/>
                  <a:gd name="T41" fmla="*/ 537 h 757"/>
                  <a:gd name="T42" fmla="*/ 580 w 580"/>
                  <a:gd name="T43" fmla="*/ 220 h 757"/>
                  <a:gd name="T44" fmla="*/ 572 w 580"/>
                  <a:gd name="T45" fmla="*/ 18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0" h="757">
                    <a:moveTo>
                      <a:pt x="572" y="189"/>
                    </a:moveTo>
                    <a:cubicBezTo>
                      <a:pt x="567" y="179"/>
                      <a:pt x="561" y="171"/>
                      <a:pt x="553" y="166"/>
                    </a:cubicBezTo>
                    <a:cubicBezTo>
                      <a:pt x="431" y="84"/>
                      <a:pt x="431" y="84"/>
                      <a:pt x="431" y="84"/>
                    </a:cubicBezTo>
                    <a:cubicBezTo>
                      <a:pt x="317" y="7"/>
                      <a:pt x="317" y="7"/>
                      <a:pt x="317" y="7"/>
                    </a:cubicBezTo>
                    <a:cubicBezTo>
                      <a:pt x="310" y="2"/>
                      <a:pt x="300" y="0"/>
                      <a:pt x="290" y="0"/>
                    </a:cubicBezTo>
                    <a:cubicBezTo>
                      <a:pt x="280" y="0"/>
                      <a:pt x="271" y="2"/>
                      <a:pt x="263" y="7"/>
                    </a:cubicBezTo>
                    <a:cubicBezTo>
                      <a:pt x="144" y="88"/>
                      <a:pt x="144" y="88"/>
                      <a:pt x="144" y="88"/>
                    </a:cubicBezTo>
                    <a:cubicBezTo>
                      <a:pt x="27" y="166"/>
                      <a:pt x="27" y="166"/>
                      <a:pt x="27" y="166"/>
                    </a:cubicBezTo>
                    <a:cubicBezTo>
                      <a:pt x="19" y="171"/>
                      <a:pt x="12" y="180"/>
                      <a:pt x="8" y="190"/>
                    </a:cubicBezTo>
                    <a:cubicBezTo>
                      <a:pt x="3" y="200"/>
                      <a:pt x="0" y="211"/>
                      <a:pt x="0" y="220"/>
                    </a:cubicBezTo>
                    <a:cubicBezTo>
                      <a:pt x="0" y="537"/>
                      <a:pt x="0" y="537"/>
                      <a:pt x="0" y="537"/>
                    </a:cubicBezTo>
                    <a:cubicBezTo>
                      <a:pt x="0" y="547"/>
                      <a:pt x="3" y="558"/>
                      <a:pt x="8" y="568"/>
                    </a:cubicBezTo>
                    <a:cubicBezTo>
                      <a:pt x="13" y="578"/>
                      <a:pt x="20" y="587"/>
                      <a:pt x="27" y="591"/>
                    </a:cubicBezTo>
                    <a:cubicBezTo>
                      <a:pt x="150" y="674"/>
                      <a:pt x="150" y="674"/>
                      <a:pt x="150" y="674"/>
                    </a:cubicBezTo>
                    <a:cubicBezTo>
                      <a:pt x="263" y="750"/>
                      <a:pt x="263" y="750"/>
                      <a:pt x="263" y="750"/>
                    </a:cubicBezTo>
                    <a:cubicBezTo>
                      <a:pt x="271" y="755"/>
                      <a:pt x="280" y="757"/>
                      <a:pt x="290" y="757"/>
                    </a:cubicBezTo>
                    <a:cubicBezTo>
                      <a:pt x="300" y="757"/>
                      <a:pt x="310" y="755"/>
                      <a:pt x="317" y="750"/>
                    </a:cubicBezTo>
                    <a:cubicBezTo>
                      <a:pt x="437" y="670"/>
                      <a:pt x="437" y="670"/>
                      <a:pt x="437" y="670"/>
                    </a:cubicBezTo>
                    <a:cubicBezTo>
                      <a:pt x="553" y="591"/>
                      <a:pt x="553" y="591"/>
                      <a:pt x="553" y="591"/>
                    </a:cubicBezTo>
                    <a:cubicBezTo>
                      <a:pt x="561" y="586"/>
                      <a:pt x="568" y="577"/>
                      <a:pt x="573" y="567"/>
                    </a:cubicBezTo>
                    <a:cubicBezTo>
                      <a:pt x="578" y="557"/>
                      <a:pt x="580" y="547"/>
                      <a:pt x="580" y="537"/>
                    </a:cubicBezTo>
                    <a:cubicBezTo>
                      <a:pt x="580" y="220"/>
                      <a:pt x="580" y="220"/>
                      <a:pt x="580" y="220"/>
                    </a:cubicBezTo>
                    <a:cubicBezTo>
                      <a:pt x="580" y="210"/>
                      <a:pt x="577" y="199"/>
                      <a:pt x="572" y="189"/>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0" name="Freeform 24"/>
              <p:cNvSpPr/>
              <p:nvPr/>
            </p:nvSpPr>
            <p:spPr bwMode="auto">
              <a:xfrm>
                <a:off x="3848" y="2241"/>
                <a:ext cx="12" cy="0"/>
              </a:xfrm>
              <a:custGeom>
                <a:avLst/>
                <a:gdLst>
                  <a:gd name="T0" fmla="*/ 5 w 5"/>
                  <a:gd name="T1" fmla="*/ 0 w 5"/>
                  <a:gd name="T2" fmla="*/ 3 w 5"/>
                  <a:gd name="T3" fmla="*/ 5 w 5"/>
                </a:gdLst>
                <a:ahLst/>
                <a:cxnLst>
                  <a:cxn ang="0">
                    <a:pos x="T0" y="0"/>
                  </a:cxn>
                  <a:cxn ang="0">
                    <a:pos x="T1" y="0"/>
                  </a:cxn>
                  <a:cxn ang="0">
                    <a:pos x="T2" y="0"/>
                  </a:cxn>
                  <a:cxn ang="0">
                    <a:pos x="T3" y="0"/>
                  </a:cxn>
                </a:cxnLst>
                <a:rect l="0" t="0" r="r" b="b"/>
                <a:pathLst>
                  <a:path w="5">
                    <a:moveTo>
                      <a:pt x="5" y="0"/>
                    </a:moveTo>
                    <a:cubicBezTo>
                      <a:pt x="0" y="0"/>
                      <a:pt x="0" y="0"/>
                      <a:pt x="0" y="0"/>
                    </a:cubicBezTo>
                    <a:cubicBezTo>
                      <a:pt x="1" y="0"/>
                      <a:pt x="2" y="0"/>
                      <a:pt x="3" y="0"/>
                    </a:cubicBezTo>
                    <a:cubicBezTo>
                      <a:pt x="4" y="0"/>
                      <a:pt x="4" y="0"/>
                      <a:pt x="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1" name="Freeform 25"/>
              <p:cNvSpPr>
                <a:spLocks noEditPoints="1"/>
              </p:cNvSpPr>
              <p:nvPr/>
            </p:nvSpPr>
            <p:spPr bwMode="auto">
              <a:xfrm>
                <a:off x="3837" y="2241"/>
                <a:ext cx="11" cy="0"/>
              </a:xfrm>
              <a:custGeom>
                <a:avLst/>
                <a:gdLst>
                  <a:gd name="T0" fmla="*/ 4 w 5"/>
                  <a:gd name="T1" fmla="*/ 5 w 5"/>
                  <a:gd name="T2" fmla="*/ 4 w 5"/>
                  <a:gd name="T3" fmla="*/ 2 w 5"/>
                  <a:gd name="T4" fmla="*/ 3 w 5"/>
                  <a:gd name="T5" fmla="*/ 2 w 5"/>
                  <a:gd name="T6" fmla="*/ 0 w 5"/>
                  <a:gd name="T7" fmla="*/ 0 w 5"/>
                  <a:gd name="T8" fmla="*/ 2 w 5"/>
                  <a:gd name="T9" fmla="*/ 0 w 5"/>
                  <a:gd name="T10" fmla="*/ 0 w 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5">
                    <a:moveTo>
                      <a:pt x="4" y="0"/>
                    </a:moveTo>
                    <a:cubicBezTo>
                      <a:pt x="5" y="0"/>
                      <a:pt x="5" y="0"/>
                      <a:pt x="5" y="0"/>
                    </a:cubicBezTo>
                    <a:cubicBezTo>
                      <a:pt x="5" y="0"/>
                      <a:pt x="5" y="0"/>
                      <a:pt x="4" y="0"/>
                    </a:cubicBezTo>
                    <a:moveTo>
                      <a:pt x="2" y="0"/>
                    </a:moveTo>
                    <a:cubicBezTo>
                      <a:pt x="2" y="0"/>
                      <a:pt x="3" y="0"/>
                      <a:pt x="3" y="0"/>
                    </a:cubicBezTo>
                    <a:cubicBezTo>
                      <a:pt x="3" y="0"/>
                      <a:pt x="2" y="0"/>
                      <a:pt x="2" y="0"/>
                    </a:cubicBezTo>
                    <a:moveTo>
                      <a:pt x="0" y="0"/>
                    </a:moveTo>
                    <a:cubicBezTo>
                      <a:pt x="0" y="0"/>
                      <a:pt x="0" y="0"/>
                      <a:pt x="0" y="0"/>
                    </a:cubicBezTo>
                    <a:cubicBezTo>
                      <a:pt x="0" y="0"/>
                      <a:pt x="1" y="0"/>
                      <a:pt x="2" y="0"/>
                    </a:cubicBezTo>
                    <a:cubicBezTo>
                      <a:pt x="1" y="0"/>
                      <a:pt x="0" y="0"/>
                      <a:pt x="0"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15" name="Group 13"/>
            <p:cNvGrpSpPr>
              <a:grpSpLocks noChangeAspect="1"/>
            </p:cNvGrpSpPr>
            <p:nvPr/>
          </p:nvGrpSpPr>
          <p:grpSpPr bwMode="auto">
            <a:xfrm>
              <a:off x="4131659" y="2163451"/>
              <a:ext cx="2897263" cy="3249554"/>
              <a:chOff x="1250" y="1328"/>
              <a:chExt cx="1505" cy="1688"/>
            </a:xfrm>
          </p:grpSpPr>
          <p:sp>
            <p:nvSpPr>
              <p:cNvPr id="17" name="Freeform 14"/>
              <p:cNvSpPr/>
              <p:nvPr/>
            </p:nvSpPr>
            <p:spPr bwMode="auto">
              <a:xfrm>
                <a:off x="1250" y="2172"/>
                <a:ext cx="1505" cy="844"/>
              </a:xfrm>
              <a:custGeom>
                <a:avLst/>
                <a:gdLst>
                  <a:gd name="T0" fmla="*/ 317 w 634"/>
                  <a:gd name="T1" fmla="*/ 0 h 356"/>
                  <a:gd name="T2" fmla="*/ 0 w 634"/>
                  <a:gd name="T3" fmla="*/ 0 h 356"/>
                  <a:gd name="T4" fmla="*/ 0 w 634"/>
                  <a:gd name="T5" fmla="*/ 149 h 356"/>
                  <a:gd name="T6" fmla="*/ 9 w 634"/>
                  <a:gd name="T7" fmla="*/ 178 h 356"/>
                  <a:gd name="T8" fmla="*/ 30 w 634"/>
                  <a:gd name="T9" fmla="*/ 200 h 356"/>
                  <a:gd name="T10" fmla="*/ 164 w 634"/>
                  <a:gd name="T11" fmla="*/ 277 h 356"/>
                  <a:gd name="T12" fmla="*/ 288 w 634"/>
                  <a:gd name="T13" fmla="*/ 349 h 356"/>
                  <a:gd name="T14" fmla="*/ 317 w 634"/>
                  <a:gd name="T15" fmla="*/ 356 h 356"/>
                  <a:gd name="T16" fmla="*/ 347 w 634"/>
                  <a:gd name="T17" fmla="*/ 349 h 356"/>
                  <a:gd name="T18" fmla="*/ 477 w 634"/>
                  <a:gd name="T19" fmla="*/ 273 h 356"/>
                  <a:gd name="T20" fmla="*/ 604 w 634"/>
                  <a:gd name="T21" fmla="*/ 200 h 356"/>
                  <a:gd name="T22" fmla="*/ 626 w 634"/>
                  <a:gd name="T23" fmla="*/ 177 h 356"/>
                  <a:gd name="T24" fmla="*/ 634 w 634"/>
                  <a:gd name="T25" fmla="*/ 149 h 356"/>
                  <a:gd name="T26" fmla="*/ 634 w 634"/>
                  <a:gd name="T27" fmla="*/ 0 h 356"/>
                  <a:gd name="T28" fmla="*/ 317 w 634"/>
                  <a:gd name="T29"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4" h="356">
                    <a:moveTo>
                      <a:pt x="317" y="0"/>
                    </a:moveTo>
                    <a:cubicBezTo>
                      <a:pt x="0" y="0"/>
                      <a:pt x="0" y="0"/>
                      <a:pt x="0" y="0"/>
                    </a:cubicBezTo>
                    <a:cubicBezTo>
                      <a:pt x="0" y="149"/>
                      <a:pt x="0" y="149"/>
                      <a:pt x="0" y="149"/>
                    </a:cubicBezTo>
                    <a:cubicBezTo>
                      <a:pt x="0" y="158"/>
                      <a:pt x="4" y="169"/>
                      <a:pt x="9" y="178"/>
                    </a:cubicBezTo>
                    <a:cubicBezTo>
                      <a:pt x="15" y="187"/>
                      <a:pt x="22" y="195"/>
                      <a:pt x="30" y="200"/>
                    </a:cubicBezTo>
                    <a:cubicBezTo>
                      <a:pt x="164" y="277"/>
                      <a:pt x="164" y="277"/>
                      <a:pt x="164" y="277"/>
                    </a:cubicBezTo>
                    <a:cubicBezTo>
                      <a:pt x="288" y="349"/>
                      <a:pt x="288" y="349"/>
                      <a:pt x="288" y="349"/>
                    </a:cubicBezTo>
                    <a:cubicBezTo>
                      <a:pt x="296" y="353"/>
                      <a:pt x="306" y="356"/>
                      <a:pt x="317" y="356"/>
                    </a:cubicBezTo>
                    <a:cubicBezTo>
                      <a:pt x="328" y="356"/>
                      <a:pt x="339" y="353"/>
                      <a:pt x="347" y="349"/>
                    </a:cubicBezTo>
                    <a:cubicBezTo>
                      <a:pt x="477" y="273"/>
                      <a:pt x="477" y="273"/>
                      <a:pt x="477" y="273"/>
                    </a:cubicBezTo>
                    <a:cubicBezTo>
                      <a:pt x="604" y="200"/>
                      <a:pt x="604" y="200"/>
                      <a:pt x="604" y="200"/>
                    </a:cubicBezTo>
                    <a:cubicBezTo>
                      <a:pt x="613" y="195"/>
                      <a:pt x="620" y="186"/>
                      <a:pt x="626" y="177"/>
                    </a:cubicBezTo>
                    <a:cubicBezTo>
                      <a:pt x="631" y="168"/>
                      <a:pt x="634" y="158"/>
                      <a:pt x="634" y="149"/>
                    </a:cubicBezTo>
                    <a:cubicBezTo>
                      <a:pt x="634" y="0"/>
                      <a:pt x="634" y="0"/>
                      <a:pt x="634" y="0"/>
                    </a:cubicBezTo>
                    <a:lnTo>
                      <a:pt x="317" y="0"/>
                    </a:lnTo>
                    <a:close/>
                  </a:path>
                </a:pathLst>
              </a:custGeom>
              <a:solidFill>
                <a:srgbClr val="0078AB"/>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 name="Freeform 15"/>
              <p:cNvSpPr/>
              <p:nvPr/>
            </p:nvSpPr>
            <p:spPr bwMode="auto">
              <a:xfrm>
                <a:off x="1250" y="1328"/>
                <a:ext cx="1505" cy="844"/>
              </a:xfrm>
              <a:custGeom>
                <a:avLst/>
                <a:gdLst>
                  <a:gd name="T0" fmla="*/ 625 w 634"/>
                  <a:gd name="T1" fmla="*/ 178 h 356"/>
                  <a:gd name="T2" fmla="*/ 604 w 634"/>
                  <a:gd name="T3" fmla="*/ 156 h 356"/>
                  <a:gd name="T4" fmla="*/ 471 w 634"/>
                  <a:gd name="T5" fmla="*/ 79 h 356"/>
                  <a:gd name="T6" fmla="*/ 347 w 634"/>
                  <a:gd name="T7" fmla="*/ 7 h 356"/>
                  <a:gd name="T8" fmla="*/ 317 w 634"/>
                  <a:gd name="T9" fmla="*/ 0 h 356"/>
                  <a:gd name="T10" fmla="*/ 288 w 634"/>
                  <a:gd name="T11" fmla="*/ 7 h 356"/>
                  <a:gd name="T12" fmla="*/ 157 w 634"/>
                  <a:gd name="T13" fmla="*/ 82 h 356"/>
                  <a:gd name="T14" fmla="*/ 30 w 634"/>
                  <a:gd name="T15" fmla="*/ 156 h 356"/>
                  <a:gd name="T16" fmla="*/ 9 w 634"/>
                  <a:gd name="T17" fmla="*/ 179 h 356"/>
                  <a:gd name="T18" fmla="*/ 0 w 634"/>
                  <a:gd name="T19" fmla="*/ 207 h 356"/>
                  <a:gd name="T20" fmla="*/ 0 w 634"/>
                  <a:gd name="T21" fmla="*/ 356 h 356"/>
                  <a:gd name="T22" fmla="*/ 317 w 634"/>
                  <a:gd name="T23" fmla="*/ 356 h 356"/>
                  <a:gd name="T24" fmla="*/ 634 w 634"/>
                  <a:gd name="T25" fmla="*/ 356 h 356"/>
                  <a:gd name="T26" fmla="*/ 634 w 634"/>
                  <a:gd name="T27" fmla="*/ 207 h 356"/>
                  <a:gd name="T28" fmla="*/ 625 w 634"/>
                  <a:gd name="T29" fmla="*/ 1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4" h="356">
                    <a:moveTo>
                      <a:pt x="625" y="178"/>
                    </a:moveTo>
                    <a:cubicBezTo>
                      <a:pt x="620" y="168"/>
                      <a:pt x="612" y="161"/>
                      <a:pt x="604" y="156"/>
                    </a:cubicBezTo>
                    <a:cubicBezTo>
                      <a:pt x="471" y="79"/>
                      <a:pt x="471" y="79"/>
                      <a:pt x="471" y="79"/>
                    </a:cubicBezTo>
                    <a:cubicBezTo>
                      <a:pt x="347" y="7"/>
                      <a:pt x="347" y="7"/>
                      <a:pt x="347" y="7"/>
                    </a:cubicBezTo>
                    <a:cubicBezTo>
                      <a:pt x="339" y="2"/>
                      <a:pt x="328" y="0"/>
                      <a:pt x="317" y="0"/>
                    </a:cubicBezTo>
                    <a:cubicBezTo>
                      <a:pt x="306" y="0"/>
                      <a:pt x="296" y="2"/>
                      <a:pt x="288" y="7"/>
                    </a:cubicBezTo>
                    <a:cubicBezTo>
                      <a:pt x="157" y="82"/>
                      <a:pt x="157" y="82"/>
                      <a:pt x="157" y="82"/>
                    </a:cubicBezTo>
                    <a:cubicBezTo>
                      <a:pt x="30" y="156"/>
                      <a:pt x="30" y="156"/>
                      <a:pt x="30" y="156"/>
                    </a:cubicBezTo>
                    <a:cubicBezTo>
                      <a:pt x="22" y="161"/>
                      <a:pt x="14" y="169"/>
                      <a:pt x="9" y="179"/>
                    </a:cubicBezTo>
                    <a:cubicBezTo>
                      <a:pt x="4" y="188"/>
                      <a:pt x="0" y="198"/>
                      <a:pt x="0" y="207"/>
                    </a:cubicBezTo>
                    <a:cubicBezTo>
                      <a:pt x="0" y="356"/>
                      <a:pt x="0" y="356"/>
                      <a:pt x="0" y="356"/>
                    </a:cubicBezTo>
                    <a:cubicBezTo>
                      <a:pt x="317" y="356"/>
                      <a:pt x="317" y="356"/>
                      <a:pt x="317" y="356"/>
                    </a:cubicBezTo>
                    <a:cubicBezTo>
                      <a:pt x="634" y="356"/>
                      <a:pt x="634" y="356"/>
                      <a:pt x="634" y="356"/>
                    </a:cubicBezTo>
                    <a:cubicBezTo>
                      <a:pt x="634" y="207"/>
                      <a:pt x="634" y="207"/>
                      <a:pt x="634" y="207"/>
                    </a:cubicBezTo>
                    <a:cubicBezTo>
                      <a:pt x="634" y="198"/>
                      <a:pt x="631" y="187"/>
                      <a:pt x="625" y="178"/>
                    </a:cubicBezTo>
                    <a:close/>
                  </a:path>
                </a:pathLst>
              </a:custGeom>
              <a:solidFill>
                <a:srgbClr val="03090C"/>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16" name="Freeform 19"/>
            <p:cNvSpPr/>
            <p:nvPr/>
          </p:nvSpPr>
          <p:spPr bwMode="auto">
            <a:xfrm>
              <a:off x="4446412" y="2515744"/>
              <a:ext cx="2267757" cy="2544971"/>
            </a:xfrm>
            <a:custGeom>
              <a:avLst/>
              <a:gdLst>
                <a:gd name="T0" fmla="*/ 489 w 496"/>
                <a:gd name="T1" fmla="*/ 139 h 557"/>
                <a:gd name="T2" fmla="*/ 473 w 496"/>
                <a:gd name="T3" fmla="*/ 122 h 557"/>
                <a:gd name="T4" fmla="*/ 369 w 496"/>
                <a:gd name="T5" fmla="*/ 62 h 557"/>
                <a:gd name="T6" fmla="*/ 271 w 496"/>
                <a:gd name="T7" fmla="*/ 6 h 557"/>
                <a:gd name="T8" fmla="*/ 248 w 496"/>
                <a:gd name="T9" fmla="*/ 0 h 557"/>
                <a:gd name="T10" fmla="*/ 225 w 496"/>
                <a:gd name="T11" fmla="*/ 6 h 557"/>
                <a:gd name="T12" fmla="*/ 123 w 496"/>
                <a:gd name="T13" fmla="*/ 65 h 557"/>
                <a:gd name="T14" fmla="*/ 23 w 496"/>
                <a:gd name="T15" fmla="*/ 122 h 557"/>
                <a:gd name="T16" fmla="*/ 7 w 496"/>
                <a:gd name="T17" fmla="*/ 140 h 557"/>
                <a:gd name="T18" fmla="*/ 0 w 496"/>
                <a:gd name="T19" fmla="*/ 162 h 557"/>
                <a:gd name="T20" fmla="*/ 0 w 496"/>
                <a:gd name="T21" fmla="*/ 395 h 557"/>
                <a:gd name="T22" fmla="*/ 7 w 496"/>
                <a:gd name="T23" fmla="*/ 418 h 557"/>
                <a:gd name="T24" fmla="*/ 23 w 496"/>
                <a:gd name="T25" fmla="*/ 435 h 557"/>
                <a:gd name="T26" fmla="*/ 128 w 496"/>
                <a:gd name="T27" fmla="*/ 496 h 557"/>
                <a:gd name="T28" fmla="*/ 225 w 496"/>
                <a:gd name="T29" fmla="*/ 552 h 557"/>
                <a:gd name="T30" fmla="*/ 248 w 496"/>
                <a:gd name="T31" fmla="*/ 557 h 557"/>
                <a:gd name="T32" fmla="*/ 271 w 496"/>
                <a:gd name="T33" fmla="*/ 552 h 557"/>
                <a:gd name="T34" fmla="*/ 374 w 496"/>
                <a:gd name="T35" fmla="*/ 493 h 557"/>
                <a:gd name="T36" fmla="*/ 473 w 496"/>
                <a:gd name="T37" fmla="*/ 435 h 557"/>
                <a:gd name="T38" fmla="*/ 490 w 496"/>
                <a:gd name="T39" fmla="*/ 417 h 557"/>
                <a:gd name="T40" fmla="*/ 496 w 496"/>
                <a:gd name="T41" fmla="*/ 395 h 557"/>
                <a:gd name="T42" fmla="*/ 496 w 496"/>
                <a:gd name="T43" fmla="*/ 162 h 557"/>
                <a:gd name="T44" fmla="*/ 489 w 496"/>
                <a:gd name="T45" fmla="*/ 13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6" h="557">
                  <a:moveTo>
                    <a:pt x="489" y="139"/>
                  </a:moveTo>
                  <a:cubicBezTo>
                    <a:pt x="485" y="132"/>
                    <a:pt x="479" y="126"/>
                    <a:pt x="473" y="122"/>
                  </a:cubicBezTo>
                  <a:cubicBezTo>
                    <a:pt x="369" y="62"/>
                    <a:pt x="369" y="62"/>
                    <a:pt x="369" y="62"/>
                  </a:cubicBezTo>
                  <a:cubicBezTo>
                    <a:pt x="271" y="6"/>
                    <a:pt x="271" y="6"/>
                    <a:pt x="271" y="6"/>
                  </a:cubicBezTo>
                  <a:cubicBezTo>
                    <a:pt x="265" y="2"/>
                    <a:pt x="257" y="0"/>
                    <a:pt x="248" y="0"/>
                  </a:cubicBezTo>
                  <a:cubicBezTo>
                    <a:pt x="240" y="0"/>
                    <a:pt x="231" y="2"/>
                    <a:pt x="225" y="6"/>
                  </a:cubicBezTo>
                  <a:cubicBezTo>
                    <a:pt x="123" y="65"/>
                    <a:pt x="123" y="65"/>
                    <a:pt x="123" y="65"/>
                  </a:cubicBezTo>
                  <a:cubicBezTo>
                    <a:pt x="23" y="122"/>
                    <a:pt x="23" y="122"/>
                    <a:pt x="23" y="122"/>
                  </a:cubicBezTo>
                  <a:cubicBezTo>
                    <a:pt x="17" y="126"/>
                    <a:pt x="11" y="133"/>
                    <a:pt x="7" y="140"/>
                  </a:cubicBezTo>
                  <a:cubicBezTo>
                    <a:pt x="3" y="147"/>
                    <a:pt x="0" y="155"/>
                    <a:pt x="0" y="162"/>
                  </a:cubicBezTo>
                  <a:cubicBezTo>
                    <a:pt x="0" y="395"/>
                    <a:pt x="0" y="395"/>
                    <a:pt x="0" y="395"/>
                  </a:cubicBezTo>
                  <a:cubicBezTo>
                    <a:pt x="0" y="403"/>
                    <a:pt x="3" y="411"/>
                    <a:pt x="7" y="418"/>
                  </a:cubicBezTo>
                  <a:cubicBezTo>
                    <a:pt x="11" y="425"/>
                    <a:pt x="17" y="432"/>
                    <a:pt x="23" y="435"/>
                  </a:cubicBezTo>
                  <a:cubicBezTo>
                    <a:pt x="128" y="496"/>
                    <a:pt x="128" y="496"/>
                    <a:pt x="128" y="496"/>
                  </a:cubicBezTo>
                  <a:cubicBezTo>
                    <a:pt x="225" y="552"/>
                    <a:pt x="225" y="552"/>
                    <a:pt x="225" y="552"/>
                  </a:cubicBezTo>
                  <a:cubicBezTo>
                    <a:pt x="231" y="555"/>
                    <a:pt x="240" y="557"/>
                    <a:pt x="248" y="557"/>
                  </a:cubicBezTo>
                  <a:cubicBezTo>
                    <a:pt x="257" y="557"/>
                    <a:pt x="265" y="555"/>
                    <a:pt x="271" y="552"/>
                  </a:cubicBezTo>
                  <a:cubicBezTo>
                    <a:pt x="374" y="493"/>
                    <a:pt x="374" y="493"/>
                    <a:pt x="374" y="493"/>
                  </a:cubicBezTo>
                  <a:cubicBezTo>
                    <a:pt x="473" y="435"/>
                    <a:pt x="473" y="435"/>
                    <a:pt x="473" y="435"/>
                  </a:cubicBezTo>
                  <a:cubicBezTo>
                    <a:pt x="480" y="431"/>
                    <a:pt x="486" y="425"/>
                    <a:pt x="490" y="417"/>
                  </a:cubicBezTo>
                  <a:cubicBezTo>
                    <a:pt x="494" y="410"/>
                    <a:pt x="496" y="402"/>
                    <a:pt x="496" y="395"/>
                  </a:cubicBezTo>
                  <a:cubicBezTo>
                    <a:pt x="496" y="162"/>
                    <a:pt x="496" y="162"/>
                    <a:pt x="496" y="162"/>
                  </a:cubicBezTo>
                  <a:cubicBezTo>
                    <a:pt x="496" y="155"/>
                    <a:pt x="494" y="146"/>
                    <a:pt x="489" y="13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30" name="文本框 29"/>
          <p:cNvSpPr txBox="1"/>
          <p:nvPr/>
        </p:nvSpPr>
        <p:spPr>
          <a:xfrm>
            <a:off x="3898631" y="1642671"/>
            <a:ext cx="1629251" cy="741045"/>
          </a:xfrm>
          <a:prstGeom prst="rect">
            <a:avLst/>
          </a:prstGeom>
          <a:noFill/>
        </p:spPr>
        <p:txBody>
          <a:bodyPr wrap="square" rtlCol="0">
            <a:spAutoFit/>
          </a:bodyPr>
          <a:lstStyle/>
          <a:p>
            <a:r>
              <a:rPr lang="en-US" altLang="zh-CN" sz="4050" dirty="0">
                <a:solidFill>
                  <a:schemeClr val="bg1"/>
                </a:solidFill>
                <a:latin typeface="微软雅黑 Light" panose="020B0502040204020203" charset="-122"/>
                <a:ea typeface="微软雅黑 Light" panose="020B0502040204020203" charset="-122"/>
                <a:cs typeface="Arial" panose="020B0604020202020204" pitchFamily="34" charset="0"/>
              </a:rPr>
              <a:t>Q&amp;A</a:t>
            </a:r>
            <a:endParaRPr lang="zh-CN" altLang="en-US" sz="4050" dirty="0">
              <a:solidFill>
                <a:schemeClr val="bg1"/>
              </a:solidFill>
              <a:latin typeface="微软雅黑 Light" panose="020B0502040204020203" charset="-122"/>
              <a:ea typeface="微软雅黑 Light" panose="020B0502040204020203" charset="-122"/>
              <a:cs typeface="Arial" panose="020B0604020202020204" pitchFamily="34" charset="0"/>
            </a:endParaRPr>
          </a:p>
        </p:txBody>
      </p:sp>
      <p:pic>
        <p:nvPicPr>
          <p:cNvPr id="37" name="Picture 2" descr="I:\素材\PTT模板\冠泓\资料\冠泓LOGO\彩色组合-2.png"/>
          <p:cNvPicPr>
            <a:picLocks noChangeAspect="1" noChangeArrowheads="1"/>
          </p:cNvPicPr>
          <p:nvPr/>
        </p:nvPicPr>
        <p:blipFill>
          <a:blip r:embed="rId5" cstate="email"/>
          <a:srcRect/>
          <a:stretch>
            <a:fillRect/>
          </a:stretch>
        </p:blipFill>
        <p:spPr bwMode="auto">
          <a:xfrm>
            <a:off x="3939546" y="3041311"/>
            <a:ext cx="1242538" cy="102108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9">
        <p:pull dir="r"/>
      </p:transition>
    </mc:Choice>
    <mc:Fallback>
      <p:transition>
        <p:pull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51"/>
          <p:cNvSpPr txBox="1"/>
          <p:nvPr/>
        </p:nvSpPr>
        <p:spPr>
          <a:xfrm>
            <a:off x="815243" y="222426"/>
            <a:ext cx="1693600" cy="293370"/>
          </a:xfrm>
          <a:prstGeom prst="rect">
            <a:avLst/>
          </a:prstGeom>
        </p:spPr>
        <p:txBody>
          <a:bodyPr wrap="squar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solidFill>
                <a:latin typeface="微软雅黑" panose="020B0503020204020204" pitchFamily="34" charset="-122"/>
                <a:ea typeface="微软雅黑" panose="020B0503020204020204" pitchFamily="34" charset="-122"/>
              </a:rPr>
              <a:t>企 业 简 介</a:t>
            </a:r>
          </a:p>
        </p:txBody>
      </p:sp>
      <p:sp>
        <p:nvSpPr>
          <p:cNvPr id="4" name="TextBox 24"/>
          <p:cNvSpPr txBox="1"/>
          <p:nvPr/>
        </p:nvSpPr>
        <p:spPr>
          <a:xfrm>
            <a:off x="146412" y="1052425"/>
            <a:ext cx="3821740" cy="3293209"/>
          </a:xfrm>
          <a:prstGeom prst="rect">
            <a:avLst/>
          </a:prstGeom>
          <a:noFill/>
        </p:spPr>
        <p:txBody>
          <a:bodyPr wrap="square" rtlCol="0">
            <a:spAutoFit/>
          </a:bodyPr>
          <a:lstStyle/>
          <a:p>
            <a:r>
              <a:rPr lang="en-US" altLang="zh-CN" sz="1300" dirty="0">
                <a:solidFill>
                  <a:schemeClr val="bg1"/>
                </a:solidFill>
              </a:rPr>
              <a:t>          </a:t>
            </a:r>
            <a:r>
              <a:rPr lang="zh-CN" altLang="zh-CN" sz="1300" dirty="0">
                <a:solidFill>
                  <a:schemeClr val="bg1"/>
                </a:solidFill>
              </a:rPr>
              <a:t>福建冠泓工业有限公司成立于</a:t>
            </a:r>
            <a:r>
              <a:rPr lang="en-US" altLang="zh-CN" sz="1300" dirty="0">
                <a:solidFill>
                  <a:schemeClr val="bg1"/>
                </a:solidFill>
              </a:rPr>
              <a:t>2003</a:t>
            </a:r>
            <a:r>
              <a:rPr lang="zh-CN" altLang="zh-CN" sz="1300" dirty="0">
                <a:solidFill>
                  <a:schemeClr val="bg1"/>
                </a:solidFill>
              </a:rPr>
              <a:t>年，系外商独资企业，占地面积</a:t>
            </a:r>
            <a:r>
              <a:rPr lang="en-US" altLang="zh-CN" sz="1300" dirty="0">
                <a:solidFill>
                  <a:schemeClr val="bg1"/>
                </a:solidFill>
              </a:rPr>
              <a:t>200</a:t>
            </a:r>
            <a:r>
              <a:rPr lang="zh-CN" altLang="zh-CN" sz="1300" dirty="0">
                <a:solidFill>
                  <a:schemeClr val="bg1"/>
                </a:solidFill>
              </a:rPr>
              <a:t>多亩，建筑面积</a:t>
            </a:r>
            <a:r>
              <a:rPr lang="en-US" altLang="zh-CN" sz="1300" dirty="0">
                <a:solidFill>
                  <a:schemeClr val="bg1"/>
                </a:solidFill>
              </a:rPr>
              <a:t>68000</a:t>
            </a:r>
            <a:r>
              <a:rPr lang="zh-CN" altLang="zh-CN" sz="1300" dirty="0">
                <a:solidFill>
                  <a:schemeClr val="bg1"/>
                </a:solidFill>
              </a:rPr>
              <a:t>平方米，毗邻著名的侨乡石狮服装城，座落在交通便捷的全国经济百强县福建省晋江市永和镇第一工业区。</a:t>
            </a:r>
          </a:p>
          <a:p>
            <a:r>
              <a:rPr lang="zh-CN" altLang="en-US" sz="1300" dirty="0">
                <a:solidFill>
                  <a:schemeClr val="bg1"/>
                </a:solidFill>
              </a:rPr>
              <a:t>          本公司</a:t>
            </a:r>
            <a:r>
              <a:rPr lang="zh-CN" altLang="zh-CN" sz="1300" dirty="0">
                <a:solidFill>
                  <a:schemeClr val="bg1"/>
                </a:solidFill>
              </a:rPr>
              <a:t>是个人卫生护理用材及医疗卫生用非织造材料专业生产厂商，拥有先进的</a:t>
            </a:r>
            <a:r>
              <a:rPr lang="zh-CN" altLang="en-US" sz="1300" dirty="0">
                <a:solidFill>
                  <a:schemeClr val="bg1"/>
                </a:solidFill>
              </a:rPr>
              <a:t>纺粘、纺熔、热风生产线、</a:t>
            </a:r>
            <a:r>
              <a:rPr lang="zh-CN" altLang="zh-CN" sz="1300" dirty="0">
                <a:solidFill>
                  <a:schemeClr val="bg1"/>
                </a:solidFill>
              </a:rPr>
              <a:t>关键设备采用德国</a:t>
            </a:r>
            <a:r>
              <a:rPr lang="en-US" altLang="zh-CN" sz="1300" dirty="0" err="1">
                <a:solidFill>
                  <a:schemeClr val="bg1"/>
                </a:solidFill>
              </a:rPr>
              <a:t>Kuster</a:t>
            </a:r>
            <a:r>
              <a:rPr lang="zh-CN" altLang="zh-CN" sz="1300" dirty="0">
                <a:solidFill>
                  <a:schemeClr val="bg1"/>
                </a:solidFill>
              </a:rPr>
              <a:t>热轧机、德国恩卡喷丝组件</a:t>
            </a:r>
            <a:r>
              <a:rPr lang="zh-CN" altLang="en-US" sz="1300" dirty="0">
                <a:solidFill>
                  <a:schemeClr val="bg1"/>
                </a:solidFill>
              </a:rPr>
              <a:t>、德国特吕茨施勒梳理机</a:t>
            </a:r>
            <a:r>
              <a:rPr lang="zh-CN" altLang="zh-CN" sz="1300" dirty="0">
                <a:solidFill>
                  <a:schemeClr val="bg1"/>
                </a:solidFill>
              </a:rPr>
              <a:t>及配置先进的在线检测和亲水后处理系统</a:t>
            </a:r>
            <a:r>
              <a:rPr lang="zh-CN" altLang="en-US" sz="1300" dirty="0">
                <a:solidFill>
                  <a:schemeClr val="bg1"/>
                </a:solidFill>
              </a:rPr>
              <a:t>，年产能</a:t>
            </a:r>
            <a:r>
              <a:rPr lang="en-US" altLang="zh-CN" sz="1300" dirty="0">
                <a:solidFill>
                  <a:schemeClr val="bg1"/>
                </a:solidFill>
              </a:rPr>
              <a:t>3.5</a:t>
            </a:r>
            <a:r>
              <a:rPr lang="zh-CN" altLang="en-US" sz="1300" dirty="0">
                <a:solidFill>
                  <a:schemeClr val="bg1"/>
                </a:solidFill>
              </a:rPr>
              <a:t>万吨</a:t>
            </a:r>
            <a:r>
              <a:rPr lang="zh-CN" altLang="zh-CN" sz="1300" dirty="0">
                <a:solidFill>
                  <a:schemeClr val="bg1"/>
                </a:solidFill>
              </a:rPr>
              <a:t>。</a:t>
            </a:r>
            <a:endParaRPr lang="en-US" altLang="zh-CN" sz="1300" dirty="0">
              <a:solidFill>
                <a:schemeClr val="bg1"/>
              </a:solidFill>
            </a:endParaRPr>
          </a:p>
          <a:p>
            <a:r>
              <a:rPr lang="en-US" altLang="zh-CN" sz="1300" dirty="0">
                <a:solidFill>
                  <a:schemeClr val="bg1"/>
                </a:solidFill>
              </a:rPr>
              <a:t>          </a:t>
            </a:r>
            <a:r>
              <a:rPr lang="zh-CN" altLang="zh-CN" sz="1300" dirty="0">
                <a:solidFill>
                  <a:schemeClr val="bg1"/>
                </a:solidFill>
              </a:rPr>
              <a:t>公司已经通过</a:t>
            </a:r>
            <a:r>
              <a:rPr lang="en-US" altLang="zh-CN" sz="1300" dirty="0">
                <a:solidFill>
                  <a:schemeClr val="bg1"/>
                </a:solidFill>
              </a:rPr>
              <a:t>ISO 9001</a:t>
            </a:r>
            <a:r>
              <a:rPr lang="zh-CN" altLang="zh-CN" sz="1300" dirty="0">
                <a:solidFill>
                  <a:schemeClr val="bg1"/>
                </a:solidFill>
              </a:rPr>
              <a:t>质量管理体系、</a:t>
            </a:r>
            <a:r>
              <a:rPr lang="en-US" altLang="zh-CN" sz="1300" dirty="0">
                <a:solidFill>
                  <a:schemeClr val="bg1"/>
                </a:solidFill>
              </a:rPr>
              <a:t>ISO 14001</a:t>
            </a:r>
            <a:r>
              <a:rPr lang="zh-CN" altLang="zh-CN" sz="1300" dirty="0">
                <a:solidFill>
                  <a:schemeClr val="bg1"/>
                </a:solidFill>
              </a:rPr>
              <a:t>环境管理体系及</a:t>
            </a:r>
            <a:r>
              <a:rPr lang="en-US" altLang="zh-CN" sz="1300" dirty="0">
                <a:solidFill>
                  <a:schemeClr val="bg1"/>
                </a:solidFill>
              </a:rPr>
              <a:t>OHSAS 18001</a:t>
            </a:r>
            <a:r>
              <a:rPr lang="zh-CN" altLang="zh-CN" sz="1300" dirty="0">
                <a:solidFill>
                  <a:schemeClr val="bg1"/>
                </a:solidFill>
              </a:rPr>
              <a:t>职业健康安全管理体系三大体系认证，坚持“以人为本，科技领先，质量第一，诚信服务”为宗旨，本着产品质量求生存，诚信求发展，客户的要求就是我们的追求为理念，强化管理、不断改善，追求完美。</a:t>
            </a:r>
            <a:endParaRPr lang="zh-CN" altLang="en-US" sz="13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6" name="图片 5" descr="P%TU}U0Z)%5@}4A]KM2MQC6"/>
          <p:cNvPicPr>
            <a:picLocks noChangeAspect="1"/>
          </p:cNvPicPr>
          <p:nvPr/>
        </p:nvPicPr>
        <p:blipFill>
          <a:blip r:embed="rId3" cstate="email"/>
          <a:stretch>
            <a:fillRect/>
          </a:stretch>
        </p:blipFill>
        <p:spPr>
          <a:xfrm>
            <a:off x="4248666" y="3748385"/>
            <a:ext cx="1048228" cy="831534"/>
          </a:xfrm>
          <a:prstGeom prst="rect">
            <a:avLst/>
          </a:prstGeom>
        </p:spPr>
      </p:pic>
      <p:pic>
        <p:nvPicPr>
          <p:cNvPr id="7" name="图片 6" descr="P4LQ@OD1}LJ7UG7LTA%]00V"/>
          <p:cNvPicPr>
            <a:picLocks noChangeAspect="1"/>
          </p:cNvPicPr>
          <p:nvPr/>
        </p:nvPicPr>
        <p:blipFill>
          <a:blip r:embed="rId4" cstate="email"/>
          <a:stretch>
            <a:fillRect/>
          </a:stretch>
        </p:blipFill>
        <p:spPr>
          <a:xfrm>
            <a:off x="5484158" y="3756481"/>
            <a:ext cx="1035369" cy="821056"/>
          </a:xfrm>
          <a:prstGeom prst="rect">
            <a:avLst/>
          </a:prstGeom>
        </p:spPr>
      </p:pic>
      <p:pic>
        <p:nvPicPr>
          <p:cNvPr id="12" name="图片 11" descr="7T~%SORNB7YC5T2M]KJ@41Z"/>
          <p:cNvPicPr>
            <a:picLocks noChangeAspect="1"/>
          </p:cNvPicPr>
          <p:nvPr/>
        </p:nvPicPr>
        <p:blipFill>
          <a:blip r:embed="rId5" cstate="email"/>
          <a:stretch>
            <a:fillRect/>
          </a:stretch>
        </p:blipFill>
        <p:spPr>
          <a:xfrm>
            <a:off x="6729921" y="3749337"/>
            <a:ext cx="1035845" cy="820580"/>
          </a:xfrm>
          <a:prstGeom prst="rect">
            <a:avLst/>
          </a:prstGeom>
        </p:spPr>
      </p:pic>
      <p:pic>
        <p:nvPicPr>
          <p:cNvPr id="13" name="图片 12" descr="R1_%3]PFF3GWZW$5%@[AOTV"/>
          <p:cNvPicPr>
            <a:picLocks noChangeAspect="1"/>
          </p:cNvPicPr>
          <p:nvPr/>
        </p:nvPicPr>
        <p:blipFill>
          <a:blip r:embed="rId6" cstate="email"/>
          <a:stretch>
            <a:fillRect/>
          </a:stretch>
        </p:blipFill>
        <p:spPr>
          <a:xfrm rot="10800000" flipH="1" flipV="1">
            <a:off x="7982929" y="3740765"/>
            <a:ext cx="1031559" cy="823437"/>
          </a:xfrm>
          <a:prstGeom prst="rect">
            <a:avLst/>
          </a:prstGeom>
        </p:spPr>
      </p:pic>
      <p:grpSp>
        <p:nvGrpSpPr>
          <p:cNvPr id="2" name="组合 97"/>
          <p:cNvGrpSpPr/>
          <p:nvPr/>
        </p:nvGrpSpPr>
        <p:grpSpPr>
          <a:xfrm>
            <a:off x="-10236" y="529314"/>
            <a:ext cx="3017072" cy="61913"/>
            <a:chOff x="0" y="1850313"/>
            <a:chExt cx="4022756" cy="82550"/>
          </a:xfrm>
          <a:solidFill>
            <a:schemeClr val="bg1"/>
          </a:solidFill>
        </p:grpSpPr>
        <p:cxnSp>
          <p:nvCxnSpPr>
            <p:cNvPr id="15" name="直接连接符 14"/>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sp>
        <p:nvSpPr>
          <p:cNvPr id="8" name="矩形 7"/>
          <p:cNvSpPr/>
          <p:nvPr/>
        </p:nvSpPr>
        <p:spPr>
          <a:xfrm>
            <a:off x="0" y="4760114"/>
            <a:ext cx="9144014" cy="383844"/>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TextBox 17"/>
          <p:cNvSpPr txBox="1"/>
          <p:nvPr/>
        </p:nvSpPr>
        <p:spPr>
          <a:xfrm>
            <a:off x="465825" y="638356"/>
            <a:ext cx="2475781" cy="369332"/>
          </a:xfrm>
          <a:prstGeom prst="rect">
            <a:avLst/>
          </a:prstGeom>
          <a:noFill/>
        </p:spPr>
        <p:txBody>
          <a:bodyPr wrap="square" rtlCol="0">
            <a:spAutoFit/>
          </a:bodyPr>
          <a:lstStyle/>
          <a:p>
            <a:r>
              <a:rPr lang="zh-CN" altLang="en-US" dirty="0">
                <a:solidFill>
                  <a:schemeClr val="bg1"/>
                </a:solidFill>
                <a:latin typeface="黑体" pitchFamily="49" charset="-122"/>
                <a:ea typeface="黑体" pitchFamily="49" charset="-122"/>
              </a:rPr>
              <a:t>福建冠泓工业有限公司</a:t>
            </a:r>
          </a:p>
        </p:txBody>
      </p:sp>
      <p:pic>
        <p:nvPicPr>
          <p:cNvPr id="2050" name="Picture 2" descr="D:\冠泓人事行政工作\冠泓工业\冠泓宣传册\厂区图\IMG_4037.jpg"/>
          <p:cNvPicPr>
            <a:picLocks noChangeAspect="1" noChangeArrowheads="1"/>
          </p:cNvPicPr>
          <p:nvPr/>
        </p:nvPicPr>
        <p:blipFill>
          <a:blip r:embed="rId7" cstate="print"/>
          <a:srcRect/>
          <a:stretch>
            <a:fillRect/>
          </a:stretch>
        </p:blipFill>
        <p:spPr bwMode="auto">
          <a:xfrm>
            <a:off x="4424337" y="353038"/>
            <a:ext cx="4266438" cy="319982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9">
        <p:pull dir="r"/>
      </p:transition>
    </mc:Choice>
    <mc:Fallback>
      <p:transition>
        <p:pull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264" y="85443"/>
            <a:ext cx="6675149" cy="506016"/>
          </a:xfrm>
        </p:spPr>
        <p:txBody>
          <a:bodyPr>
            <a:normAutofit/>
          </a:bodyPr>
          <a:lstStyle/>
          <a:p>
            <a:r>
              <a:rPr lang="zh-CN" altLang="en-US" sz="1800" dirty="0">
                <a:solidFill>
                  <a:schemeClr val="bg1"/>
                </a:solidFill>
                <a:latin typeface="微软雅黑" panose="020B0503020204020204" pitchFamily="34" charset="-122"/>
                <a:ea typeface="微软雅黑" panose="020B0503020204020204" pitchFamily="34" charset="-122"/>
              </a:rPr>
              <a:t>冠泓工业发展历史 </a:t>
            </a:r>
            <a:r>
              <a:rPr lang="en-US" altLang="zh-CN" sz="1800" dirty="0">
                <a:solidFill>
                  <a:schemeClr val="bg1"/>
                </a:solidFill>
                <a:latin typeface="微软雅黑" panose="020B0503020204020204" pitchFamily="34" charset="-122"/>
                <a:ea typeface="微软雅黑" panose="020B0503020204020204" pitchFamily="34" charset="-122"/>
              </a:rPr>
              <a:t>Guan Hong Milestone</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nvGrpSpPr>
          <p:cNvPr id="74" name="Group 6"/>
          <p:cNvGrpSpPr/>
          <p:nvPr/>
        </p:nvGrpSpPr>
        <p:grpSpPr>
          <a:xfrm>
            <a:off x="482274" y="2505379"/>
            <a:ext cx="1340981" cy="689619"/>
            <a:chOff x="633105" y="1050013"/>
            <a:chExt cx="2910838" cy="3085230"/>
          </a:xfrm>
        </p:grpSpPr>
        <p:sp>
          <p:nvSpPr>
            <p:cNvPr id="75" name="TextBox 74"/>
            <p:cNvSpPr txBox="1"/>
            <p:nvPr/>
          </p:nvSpPr>
          <p:spPr>
            <a:xfrm>
              <a:off x="2454273" y="1050013"/>
              <a:ext cx="1082854" cy="1239243"/>
            </a:xfrm>
            <a:prstGeom prst="rect">
              <a:avLst/>
            </a:prstGeom>
            <a:noFill/>
          </p:spPr>
          <p:txBody>
            <a:bodyPr wrap="none" rtlCol="0">
              <a:spAutoFit/>
            </a:bodyPr>
            <a:lstStyle/>
            <a:p>
              <a:pPr>
                <a:defRPr/>
              </a:pPr>
              <a:r>
                <a:rPr lang="en-US" sz="1200" b="1" i="1" kern="0" dirty="0">
                  <a:solidFill>
                    <a:schemeClr val="bg1"/>
                  </a:solidFill>
                  <a:cs typeface="Arial" charset="0"/>
                </a:rPr>
                <a:t>2003</a:t>
              </a:r>
              <a:endParaRPr lang="en-US" sz="825" b="1" i="1" kern="0" dirty="0">
                <a:solidFill>
                  <a:schemeClr val="bg1"/>
                </a:solidFill>
                <a:cs typeface="Arial" charset="0"/>
              </a:endParaRPr>
            </a:p>
          </p:txBody>
        </p:sp>
        <p:grpSp>
          <p:nvGrpSpPr>
            <p:cNvPr id="76" name="Group 25"/>
            <p:cNvGrpSpPr/>
            <p:nvPr/>
          </p:nvGrpSpPr>
          <p:grpSpPr>
            <a:xfrm>
              <a:off x="633105" y="1981298"/>
              <a:ext cx="2910838" cy="2153945"/>
              <a:chOff x="14910" y="2475426"/>
              <a:chExt cx="3350448" cy="2153945"/>
            </a:xfrm>
          </p:grpSpPr>
          <p:sp>
            <p:nvSpPr>
              <p:cNvPr id="77" name="TextBox 76"/>
              <p:cNvSpPr txBox="1"/>
              <p:nvPr/>
            </p:nvSpPr>
            <p:spPr>
              <a:xfrm>
                <a:off x="14910" y="3131381"/>
                <a:ext cx="3238065" cy="1497990"/>
              </a:xfrm>
              <a:prstGeom prst="rect">
                <a:avLst/>
              </a:prstGeom>
              <a:solidFill>
                <a:srgbClr val="00B0F0"/>
              </a:solidFill>
            </p:spPr>
            <p:txBody>
              <a:bodyPr wrap="square" rtlCol="0" anchor="ctr">
                <a:spAutoFit/>
              </a:bodyPr>
              <a:lstStyle>
                <a:defPPr>
                  <a:defRPr lang="zh-CN"/>
                </a:defPPr>
                <a:lvl1pPr algn="r">
                  <a:defRPr sz="1050" b="1" i="1" kern="0">
                    <a:solidFill>
                      <a:schemeClr val="bg2"/>
                    </a:solidFill>
                    <a:cs typeface="Arial" charset="0"/>
                  </a:defRPr>
                </a:lvl1pPr>
              </a:lstStyle>
              <a:p>
                <a:r>
                  <a:rPr lang="zh-CN" altLang="en-US" sz="788" dirty="0">
                    <a:solidFill>
                      <a:srgbClr val="FFFFFF"/>
                    </a:solidFill>
                  </a:rPr>
                  <a:t>冠泓工业成立</a:t>
                </a:r>
                <a:endParaRPr lang="en-US" altLang="zh-CN" sz="788" dirty="0">
                  <a:solidFill>
                    <a:srgbClr val="FFFFFF"/>
                  </a:solidFill>
                </a:endParaRPr>
              </a:p>
              <a:p>
                <a:r>
                  <a:rPr lang="en-US" sz="788" dirty="0">
                    <a:solidFill>
                      <a:srgbClr val="FFFFFF"/>
                    </a:solidFill>
                  </a:rPr>
                  <a:t>Establishment</a:t>
                </a:r>
              </a:p>
            </p:txBody>
          </p:sp>
          <p:grpSp>
            <p:nvGrpSpPr>
              <p:cNvPr id="78" name="Group 27"/>
              <p:cNvGrpSpPr/>
              <p:nvPr/>
            </p:nvGrpSpPr>
            <p:grpSpPr>
              <a:xfrm>
                <a:off x="54758" y="2475426"/>
                <a:ext cx="3310600" cy="2117139"/>
                <a:chOff x="54758" y="2475426"/>
                <a:chExt cx="3310600" cy="2117139"/>
              </a:xfrm>
            </p:grpSpPr>
            <p:cxnSp>
              <p:nvCxnSpPr>
                <p:cNvPr id="79" name="Straight Connector 28"/>
                <p:cNvCxnSpPr/>
                <p:nvPr/>
              </p:nvCxnSpPr>
              <p:spPr>
                <a:xfrm>
                  <a:off x="3257764" y="2475426"/>
                  <a:ext cx="0" cy="2117139"/>
                </a:xfrm>
                <a:prstGeom prst="line">
                  <a:avLst/>
                </a:prstGeom>
                <a:noFill/>
                <a:ln w="9525" cap="flat" cmpd="sng" algn="ctr">
                  <a:solidFill>
                    <a:sysClr val="window" lastClr="FFFFFF">
                      <a:lumMod val="50000"/>
                    </a:sysClr>
                  </a:solidFill>
                  <a:prstDash val="solid"/>
                </a:ln>
                <a:effectLst/>
              </p:spPr>
            </p:cxnSp>
            <p:cxnSp>
              <p:nvCxnSpPr>
                <p:cNvPr id="80" name="Straight Connector 29"/>
                <p:cNvCxnSpPr/>
                <p:nvPr/>
              </p:nvCxnSpPr>
              <p:spPr>
                <a:xfrm>
                  <a:off x="54758" y="3023571"/>
                  <a:ext cx="3310600" cy="7977"/>
                </a:xfrm>
                <a:prstGeom prst="line">
                  <a:avLst/>
                </a:prstGeom>
                <a:noFill/>
                <a:ln w="9525" cap="flat" cmpd="sng" algn="ctr">
                  <a:solidFill>
                    <a:sysClr val="window" lastClr="FFFFFF">
                      <a:lumMod val="50000"/>
                    </a:sysClr>
                  </a:solidFill>
                  <a:prstDash val="solid"/>
                </a:ln>
                <a:effectLst/>
              </p:spPr>
            </p:cxnSp>
          </p:grpSp>
        </p:grpSp>
      </p:grpSp>
      <p:grpSp>
        <p:nvGrpSpPr>
          <p:cNvPr id="81" name="Group 6"/>
          <p:cNvGrpSpPr/>
          <p:nvPr/>
        </p:nvGrpSpPr>
        <p:grpSpPr>
          <a:xfrm>
            <a:off x="1838229" y="1808291"/>
            <a:ext cx="1354654" cy="759119"/>
            <a:chOff x="1015933" y="1050013"/>
            <a:chExt cx="2528010" cy="3396160"/>
          </a:xfrm>
        </p:grpSpPr>
        <p:sp>
          <p:nvSpPr>
            <p:cNvPr id="82" name="TextBox 81"/>
            <p:cNvSpPr txBox="1"/>
            <p:nvPr/>
          </p:nvSpPr>
          <p:spPr>
            <a:xfrm>
              <a:off x="2548576" y="1050013"/>
              <a:ext cx="930947" cy="1239243"/>
            </a:xfrm>
            <a:prstGeom prst="rect">
              <a:avLst/>
            </a:prstGeom>
            <a:noFill/>
          </p:spPr>
          <p:txBody>
            <a:bodyPr wrap="none" rtlCol="0">
              <a:spAutoFit/>
            </a:bodyPr>
            <a:lstStyle>
              <a:defPPr>
                <a:defRPr lang="en-US"/>
              </a:defPPr>
              <a:lvl1pPr>
                <a:defRPr sz="1600" b="1" i="1" kern="0">
                  <a:solidFill>
                    <a:srgbClr val="1F57AC"/>
                  </a:solidFill>
                  <a:cs typeface="Arial" charset="0"/>
                </a:defRPr>
              </a:lvl1pPr>
            </a:lstStyle>
            <a:p>
              <a:r>
                <a:rPr lang="en-US" sz="1200" dirty="0">
                  <a:solidFill>
                    <a:schemeClr val="bg1"/>
                  </a:solidFill>
                </a:rPr>
                <a:t>2012</a:t>
              </a:r>
            </a:p>
          </p:txBody>
        </p:sp>
        <p:grpSp>
          <p:nvGrpSpPr>
            <p:cNvPr id="83" name="Group 25"/>
            <p:cNvGrpSpPr/>
            <p:nvPr/>
          </p:nvGrpSpPr>
          <p:grpSpPr>
            <a:xfrm>
              <a:off x="1015933" y="1981298"/>
              <a:ext cx="2528010" cy="2464875"/>
              <a:chOff x="455556" y="2475426"/>
              <a:chExt cx="2909802" cy="2464875"/>
            </a:xfrm>
          </p:grpSpPr>
          <p:sp>
            <p:nvSpPr>
              <p:cNvPr id="84" name="TextBox 83"/>
              <p:cNvSpPr txBox="1"/>
              <p:nvPr/>
            </p:nvSpPr>
            <p:spPr>
              <a:xfrm>
                <a:off x="472686" y="2899852"/>
                <a:ext cx="2783274" cy="2040449"/>
              </a:xfrm>
              <a:prstGeom prst="rect">
                <a:avLst/>
              </a:prstGeom>
              <a:solidFill>
                <a:srgbClr val="00B0F0"/>
              </a:solidFill>
            </p:spPr>
            <p:txBody>
              <a:bodyPr wrap="square" rtlCol="0">
                <a:spAutoFit/>
              </a:bodyPr>
              <a:lstStyle>
                <a:defPPr>
                  <a:defRPr lang="zh-CN"/>
                </a:defPPr>
                <a:lvl1pPr algn="r">
                  <a:defRPr sz="1050" b="1" i="1" kern="0">
                    <a:solidFill>
                      <a:schemeClr val="bg2"/>
                    </a:solidFill>
                    <a:cs typeface="Arial" charset="0"/>
                  </a:defRPr>
                </a:lvl1pPr>
              </a:lstStyle>
              <a:p>
                <a:r>
                  <a:rPr lang="zh-CN" altLang="en-US" sz="788" dirty="0">
                    <a:solidFill>
                      <a:srgbClr val="FFFFFF"/>
                    </a:solidFill>
                  </a:rPr>
                  <a:t>热风</a:t>
                </a:r>
                <a:r>
                  <a:rPr lang="en-US" altLang="zh-CN" sz="788" dirty="0">
                    <a:solidFill>
                      <a:srgbClr val="FFFFFF"/>
                    </a:solidFill>
                  </a:rPr>
                  <a:t>1</a:t>
                </a:r>
                <a:r>
                  <a:rPr lang="zh-CN" altLang="en-US" sz="788" dirty="0">
                    <a:solidFill>
                      <a:srgbClr val="FFFFFF"/>
                    </a:solidFill>
                  </a:rPr>
                  <a:t>线商业化运行</a:t>
                </a:r>
                <a:endParaRPr lang="en-US" altLang="zh-CN" sz="788" dirty="0">
                  <a:solidFill>
                    <a:srgbClr val="FFFFFF"/>
                  </a:solidFill>
                </a:endParaRPr>
              </a:p>
              <a:p>
                <a:r>
                  <a:rPr lang="en-US" sz="788" dirty="0">
                    <a:solidFill>
                      <a:srgbClr val="FFFFFF"/>
                    </a:solidFill>
                  </a:rPr>
                  <a:t>Line 1 of H</a:t>
                </a:r>
                <a:r>
                  <a:rPr lang="en-US" altLang="zh-CN" sz="788" dirty="0">
                    <a:solidFill>
                      <a:srgbClr val="FFFFFF"/>
                    </a:solidFill>
                  </a:rPr>
                  <a:t>ot blast  NW commercialization </a:t>
                </a:r>
                <a:endParaRPr lang="en-US" sz="788" dirty="0">
                  <a:solidFill>
                    <a:srgbClr val="FFFFFF"/>
                  </a:solidFill>
                </a:endParaRPr>
              </a:p>
            </p:txBody>
          </p:sp>
          <p:grpSp>
            <p:nvGrpSpPr>
              <p:cNvPr id="85" name="Group 27"/>
              <p:cNvGrpSpPr/>
              <p:nvPr/>
            </p:nvGrpSpPr>
            <p:grpSpPr>
              <a:xfrm>
                <a:off x="455556" y="2475426"/>
                <a:ext cx="2909802" cy="2117139"/>
                <a:chOff x="455556" y="2475426"/>
                <a:chExt cx="2909802" cy="2117139"/>
              </a:xfrm>
            </p:grpSpPr>
            <p:cxnSp>
              <p:nvCxnSpPr>
                <p:cNvPr id="86" name="Straight Connector 28"/>
                <p:cNvCxnSpPr/>
                <p:nvPr/>
              </p:nvCxnSpPr>
              <p:spPr>
                <a:xfrm>
                  <a:off x="3257764" y="2475426"/>
                  <a:ext cx="0" cy="2117139"/>
                </a:xfrm>
                <a:prstGeom prst="line">
                  <a:avLst/>
                </a:prstGeom>
                <a:noFill/>
                <a:ln w="9525" cap="flat" cmpd="sng" algn="ctr">
                  <a:solidFill>
                    <a:sysClr val="window" lastClr="FFFFFF">
                      <a:lumMod val="50000"/>
                    </a:sysClr>
                  </a:solidFill>
                  <a:prstDash val="solid"/>
                </a:ln>
                <a:effectLst/>
              </p:spPr>
            </p:cxnSp>
            <p:cxnSp>
              <p:nvCxnSpPr>
                <p:cNvPr id="87" name="Straight Connector 29"/>
                <p:cNvCxnSpPr/>
                <p:nvPr/>
              </p:nvCxnSpPr>
              <p:spPr>
                <a:xfrm>
                  <a:off x="455556" y="2827004"/>
                  <a:ext cx="2909802" cy="3"/>
                </a:xfrm>
                <a:prstGeom prst="line">
                  <a:avLst/>
                </a:prstGeom>
                <a:noFill/>
                <a:ln w="9525" cap="flat" cmpd="sng" algn="ctr">
                  <a:solidFill>
                    <a:sysClr val="window" lastClr="FFFFFF">
                      <a:lumMod val="50000"/>
                    </a:sysClr>
                  </a:solidFill>
                  <a:prstDash val="solid"/>
                </a:ln>
                <a:effectLst/>
              </p:spPr>
            </p:cxnSp>
          </p:grpSp>
        </p:grpSp>
      </p:grpSp>
      <p:grpSp>
        <p:nvGrpSpPr>
          <p:cNvPr id="88" name="Group 6"/>
          <p:cNvGrpSpPr/>
          <p:nvPr/>
        </p:nvGrpSpPr>
        <p:grpSpPr>
          <a:xfrm>
            <a:off x="4263674" y="3788504"/>
            <a:ext cx="1356463" cy="742218"/>
            <a:chOff x="737295" y="1113933"/>
            <a:chExt cx="2825715" cy="3320546"/>
          </a:xfrm>
        </p:grpSpPr>
        <p:sp>
          <p:nvSpPr>
            <p:cNvPr id="89" name="TextBox 88"/>
            <p:cNvSpPr txBox="1"/>
            <p:nvPr/>
          </p:nvSpPr>
          <p:spPr>
            <a:xfrm>
              <a:off x="2441140" y="1113933"/>
              <a:ext cx="1039189" cy="1239242"/>
            </a:xfrm>
            <a:prstGeom prst="rect">
              <a:avLst/>
            </a:prstGeom>
            <a:noFill/>
          </p:spPr>
          <p:txBody>
            <a:bodyPr wrap="none" rtlCol="0">
              <a:spAutoFit/>
            </a:bodyPr>
            <a:lstStyle>
              <a:defPPr>
                <a:defRPr lang="en-US"/>
              </a:defPPr>
              <a:lvl1pPr>
                <a:defRPr sz="1600" b="1" i="1" kern="0">
                  <a:solidFill>
                    <a:srgbClr val="1F57AC"/>
                  </a:solidFill>
                  <a:cs typeface="Arial" charset="0"/>
                </a:defRPr>
              </a:lvl1pPr>
            </a:lstStyle>
            <a:p>
              <a:r>
                <a:rPr lang="en-US" sz="1200" dirty="0">
                  <a:solidFill>
                    <a:schemeClr val="bg1"/>
                  </a:solidFill>
                </a:rPr>
                <a:t>2013</a:t>
              </a:r>
            </a:p>
          </p:txBody>
        </p:sp>
        <p:grpSp>
          <p:nvGrpSpPr>
            <p:cNvPr id="90" name="Group 25"/>
            <p:cNvGrpSpPr/>
            <p:nvPr/>
          </p:nvGrpSpPr>
          <p:grpSpPr>
            <a:xfrm>
              <a:off x="737295" y="1981298"/>
              <a:ext cx="2825715" cy="2453181"/>
              <a:chOff x="134837" y="2475426"/>
              <a:chExt cx="3252466" cy="2453181"/>
            </a:xfrm>
          </p:grpSpPr>
          <p:sp>
            <p:nvSpPr>
              <p:cNvPr id="91" name="TextBox 90"/>
              <p:cNvSpPr txBox="1"/>
              <p:nvPr/>
            </p:nvSpPr>
            <p:spPr>
              <a:xfrm>
                <a:off x="134837" y="2888158"/>
                <a:ext cx="3107505" cy="2040449"/>
              </a:xfrm>
              <a:prstGeom prst="rect">
                <a:avLst/>
              </a:prstGeom>
              <a:solidFill>
                <a:srgbClr val="00B0F0"/>
              </a:solidFill>
            </p:spPr>
            <p:txBody>
              <a:bodyPr wrap="square" rtlCol="0">
                <a:spAutoFit/>
              </a:bodyPr>
              <a:lstStyle>
                <a:defPPr>
                  <a:defRPr lang="zh-CN"/>
                </a:defPPr>
                <a:lvl1pPr algn="r">
                  <a:defRPr sz="1050" b="1" i="1" kern="0">
                    <a:solidFill>
                      <a:schemeClr val="bg2"/>
                    </a:solidFill>
                    <a:cs typeface="Arial" charset="0"/>
                  </a:defRPr>
                </a:lvl1pPr>
              </a:lstStyle>
              <a:p>
                <a:r>
                  <a:rPr lang="zh-CN" altLang="en-US" sz="788" dirty="0">
                    <a:solidFill>
                      <a:srgbClr val="FFFFFF"/>
                    </a:solidFill>
                  </a:rPr>
                  <a:t>热风</a:t>
                </a:r>
                <a:r>
                  <a:rPr lang="en-US" altLang="zh-CN" sz="788" dirty="0">
                    <a:solidFill>
                      <a:srgbClr val="FFFFFF"/>
                    </a:solidFill>
                  </a:rPr>
                  <a:t>2</a:t>
                </a:r>
                <a:r>
                  <a:rPr lang="zh-CN" altLang="en-US" sz="788" dirty="0">
                    <a:solidFill>
                      <a:srgbClr val="FFFFFF"/>
                    </a:solidFill>
                  </a:rPr>
                  <a:t>线商业化运行</a:t>
                </a:r>
                <a:endParaRPr lang="en-US" altLang="zh-CN" sz="788" dirty="0">
                  <a:solidFill>
                    <a:srgbClr val="FFFFFF"/>
                  </a:solidFill>
                </a:endParaRPr>
              </a:p>
              <a:p>
                <a:r>
                  <a:rPr lang="en-US" altLang="zh-CN" sz="788" dirty="0">
                    <a:solidFill>
                      <a:srgbClr val="FFFFFF"/>
                    </a:solidFill>
                  </a:rPr>
                  <a:t>Line 3 of Hot blast  NW commercialization </a:t>
                </a:r>
              </a:p>
            </p:txBody>
          </p:sp>
          <p:grpSp>
            <p:nvGrpSpPr>
              <p:cNvPr id="92" name="Group 27"/>
              <p:cNvGrpSpPr/>
              <p:nvPr/>
            </p:nvGrpSpPr>
            <p:grpSpPr>
              <a:xfrm>
                <a:off x="150332" y="2475426"/>
                <a:ext cx="3236971" cy="2117139"/>
                <a:chOff x="150332" y="2475426"/>
                <a:chExt cx="3236971" cy="2117139"/>
              </a:xfrm>
            </p:grpSpPr>
            <p:cxnSp>
              <p:nvCxnSpPr>
                <p:cNvPr id="93" name="Straight Connector 28"/>
                <p:cNvCxnSpPr/>
                <p:nvPr/>
              </p:nvCxnSpPr>
              <p:spPr>
                <a:xfrm>
                  <a:off x="3299392" y="2475426"/>
                  <a:ext cx="0" cy="2117139"/>
                </a:xfrm>
                <a:prstGeom prst="line">
                  <a:avLst/>
                </a:prstGeom>
                <a:noFill/>
                <a:ln w="9525" cap="flat" cmpd="sng" algn="ctr">
                  <a:solidFill>
                    <a:sysClr val="window" lastClr="FFFFFF">
                      <a:lumMod val="50000"/>
                    </a:sysClr>
                  </a:solidFill>
                  <a:prstDash val="solid"/>
                </a:ln>
                <a:effectLst/>
              </p:spPr>
            </p:cxnSp>
            <p:cxnSp>
              <p:nvCxnSpPr>
                <p:cNvPr id="94" name="Straight Connector 29"/>
                <p:cNvCxnSpPr/>
                <p:nvPr/>
              </p:nvCxnSpPr>
              <p:spPr>
                <a:xfrm>
                  <a:off x="150332" y="2759276"/>
                  <a:ext cx="3236971" cy="15949"/>
                </a:xfrm>
                <a:prstGeom prst="line">
                  <a:avLst/>
                </a:prstGeom>
                <a:noFill/>
                <a:ln w="9525" cap="flat" cmpd="sng" algn="ctr">
                  <a:solidFill>
                    <a:sysClr val="window" lastClr="FFFFFF">
                      <a:lumMod val="50000"/>
                    </a:sysClr>
                  </a:solidFill>
                  <a:prstDash val="solid"/>
                </a:ln>
                <a:effectLst/>
              </p:spPr>
            </p:cxnSp>
          </p:grpSp>
        </p:grpSp>
      </p:grpSp>
      <p:grpSp>
        <p:nvGrpSpPr>
          <p:cNvPr id="102" name="Group 6"/>
          <p:cNvGrpSpPr/>
          <p:nvPr/>
        </p:nvGrpSpPr>
        <p:grpSpPr>
          <a:xfrm>
            <a:off x="5951307" y="3155381"/>
            <a:ext cx="1380322" cy="890473"/>
            <a:chOff x="692850" y="1050013"/>
            <a:chExt cx="2875424" cy="3983812"/>
          </a:xfrm>
        </p:grpSpPr>
        <p:sp>
          <p:nvSpPr>
            <p:cNvPr id="103" name="TextBox 102"/>
            <p:cNvSpPr txBox="1"/>
            <p:nvPr/>
          </p:nvSpPr>
          <p:spPr>
            <a:xfrm>
              <a:off x="2529082" y="1050013"/>
              <a:ext cx="1039192" cy="1239243"/>
            </a:xfrm>
            <a:prstGeom prst="rect">
              <a:avLst/>
            </a:prstGeom>
            <a:noFill/>
          </p:spPr>
          <p:txBody>
            <a:bodyPr wrap="none" rtlCol="0">
              <a:spAutoFit/>
            </a:bodyPr>
            <a:lstStyle>
              <a:defPPr>
                <a:defRPr lang="en-US"/>
              </a:defPPr>
              <a:lvl1pPr>
                <a:defRPr sz="1600" b="1" i="1" kern="0">
                  <a:solidFill>
                    <a:srgbClr val="1F57AC"/>
                  </a:solidFill>
                  <a:cs typeface="Arial" charset="0"/>
                </a:defRPr>
              </a:lvl1pPr>
            </a:lstStyle>
            <a:p>
              <a:r>
                <a:rPr lang="en-US" sz="1200" dirty="0">
                  <a:solidFill>
                    <a:schemeClr val="bg1"/>
                  </a:solidFill>
                </a:rPr>
                <a:t>2016</a:t>
              </a:r>
            </a:p>
          </p:txBody>
        </p:sp>
        <p:grpSp>
          <p:nvGrpSpPr>
            <p:cNvPr id="104" name="Group 25"/>
            <p:cNvGrpSpPr/>
            <p:nvPr/>
          </p:nvGrpSpPr>
          <p:grpSpPr>
            <a:xfrm>
              <a:off x="692850" y="1981298"/>
              <a:ext cx="2757617" cy="3052527"/>
              <a:chOff x="83679" y="2475426"/>
              <a:chExt cx="3174085" cy="3052527"/>
            </a:xfrm>
          </p:grpSpPr>
          <p:sp>
            <p:nvSpPr>
              <p:cNvPr id="105" name="TextBox 104"/>
              <p:cNvSpPr txBox="1"/>
              <p:nvPr/>
            </p:nvSpPr>
            <p:spPr>
              <a:xfrm>
                <a:off x="83679" y="2945051"/>
                <a:ext cx="3107499" cy="2582902"/>
              </a:xfrm>
              <a:prstGeom prst="rect">
                <a:avLst/>
              </a:prstGeom>
              <a:solidFill>
                <a:srgbClr val="00B0F0"/>
              </a:solidFill>
            </p:spPr>
            <p:txBody>
              <a:bodyPr wrap="square" rtlCol="0">
                <a:spAutoFit/>
              </a:bodyPr>
              <a:lstStyle>
                <a:defPPr>
                  <a:defRPr lang="zh-CN"/>
                </a:defPPr>
                <a:lvl1pPr algn="r">
                  <a:defRPr sz="1050" b="1" i="1" kern="0">
                    <a:solidFill>
                      <a:schemeClr val="bg2"/>
                    </a:solidFill>
                    <a:cs typeface="Arial" charset="0"/>
                  </a:defRPr>
                </a:lvl1pPr>
              </a:lstStyle>
              <a:p>
                <a:r>
                  <a:rPr lang="zh-CN" altLang="en-US" sz="788" dirty="0">
                    <a:solidFill>
                      <a:srgbClr val="FFFFFF"/>
                    </a:solidFill>
                  </a:rPr>
                  <a:t>热风</a:t>
                </a:r>
                <a:r>
                  <a:rPr lang="en-US" altLang="zh-CN" sz="788" dirty="0">
                    <a:solidFill>
                      <a:srgbClr val="FFFFFF"/>
                    </a:solidFill>
                  </a:rPr>
                  <a:t>3</a:t>
                </a:r>
                <a:r>
                  <a:rPr lang="zh-CN" altLang="en-US" sz="788" dirty="0">
                    <a:solidFill>
                      <a:srgbClr val="FFFFFF"/>
                    </a:solidFill>
                  </a:rPr>
                  <a:t>线商业化运行</a:t>
                </a:r>
                <a:endParaRPr lang="en-US" altLang="zh-CN" sz="788" dirty="0">
                  <a:solidFill>
                    <a:srgbClr val="FFFFFF"/>
                  </a:solidFill>
                </a:endParaRPr>
              </a:p>
              <a:p>
                <a:r>
                  <a:rPr lang="en-US" altLang="zh-CN" sz="788" dirty="0">
                    <a:solidFill>
                      <a:srgbClr val="FFFFFF"/>
                    </a:solidFill>
                  </a:rPr>
                  <a:t>Line 3 of Hot blast  NW commercialization </a:t>
                </a:r>
              </a:p>
              <a:p>
                <a:endParaRPr lang="en-US" sz="788" dirty="0">
                  <a:solidFill>
                    <a:srgbClr val="FFFFFF"/>
                  </a:solidFill>
                </a:endParaRPr>
              </a:p>
            </p:txBody>
          </p:sp>
          <p:cxnSp>
            <p:nvCxnSpPr>
              <p:cNvPr id="106" name="Straight Connector 28"/>
              <p:cNvCxnSpPr/>
              <p:nvPr/>
            </p:nvCxnSpPr>
            <p:spPr>
              <a:xfrm>
                <a:off x="3257764" y="2475426"/>
                <a:ext cx="0" cy="2424489"/>
              </a:xfrm>
              <a:prstGeom prst="line">
                <a:avLst/>
              </a:prstGeom>
              <a:noFill/>
              <a:ln w="9525" cap="flat" cmpd="sng" algn="ctr">
                <a:solidFill>
                  <a:sysClr val="window" lastClr="FFFFFF">
                    <a:lumMod val="50000"/>
                  </a:sysClr>
                </a:solidFill>
                <a:prstDash val="solid"/>
              </a:ln>
              <a:effectLst/>
            </p:spPr>
          </p:cxnSp>
        </p:grpSp>
      </p:grpSp>
      <p:cxnSp>
        <p:nvCxnSpPr>
          <p:cNvPr id="137" name="Straight Connector 29"/>
          <p:cNvCxnSpPr/>
          <p:nvPr/>
        </p:nvCxnSpPr>
        <p:spPr>
          <a:xfrm>
            <a:off x="5990151" y="3437206"/>
            <a:ext cx="1377000" cy="3565"/>
          </a:xfrm>
          <a:prstGeom prst="line">
            <a:avLst/>
          </a:prstGeom>
          <a:noFill/>
          <a:ln w="9525" cap="flat" cmpd="sng" algn="ctr">
            <a:solidFill>
              <a:sysClr val="window" lastClr="FFFFFF">
                <a:lumMod val="50000"/>
              </a:sysClr>
            </a:solidFill>
            <a:prstDash val="solid"/>
          </a:ln>
          <a:effectLst/>
        </p:spPr>
      </p:cxnSp>
      <p:sp>
        <p:nvSpPr>
          <p:cNvPr id="138" name="椭圆 137"/>
          <p:cNvSpPr/>
          <p:nvPr/>
        </p:nvSpPr>
        <p:spPr>
          <a:xfrm>
            <a:off x="527252" y="2393949"/>
            <a:ext cx="846753" cy="37789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1" name="椭圆 140"/>
          <p:cNvSpPr/>
          <p:nvPr/>
        </p:nvSpPr>
        <p:spPr>
          <a:xfrm>
            <a:off x="5961372" y="3044347"/>
            <a:ext cx="846753" cy="37789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2" name="椭圆 141"/>
          <p:cNvSpPr/>
          <p:nvPr/>
        </p:nvSpPr>
        <p:spPr>
          <a:xfrm>
            <a:off x="4110843" y="3586150"/>
            <a:ext cx="846753" cy="37789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3" name="椭圆 142"/>
          <p:cNvSpPr/>
          <p:nvPr/>
        </p:nvSpPr>
        <p:spPr>
          <a:xfrm>
            <a:off x="1845376" y="1720930"/>
            <a:ext cx="846753" cy="377890"/>
          </a:xfrm>
          <a:prstGeom prst="ellipse">
            <a:avLst/>
          </a:prstGeom>
          <a:blipFill>
            <a:blip r:embed="rId5" cstate="print">
              <a:alphaModFix/>
              <a:extLst>
                <a:ext uri="{BEBA8EAE-BF5A-486C-A8C5-ECC9F3942E4B}">
                  <a14:imgProps xmlns:a14="http://schemas.microsoft.com/office/drawing/2010/main" xmlns="">
                    <a14:imgLayer r:embed="rId6">
                      <a14:imgEffect>
                        <a14:colorTemperature colorTemp="11200"/>
                      </a14:imgEffect>
                      <a14:imgEffect>
                        <a14:saturation sat="33000"/>
                      </a14:imgEffect>
                      <a14:imgEffect>
                        <a14:brightnessContrast bright="40000" contrast="-4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145" name="Picture 3"/>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491035" y="4150737"/>
            <a:ext cx="977414" cy="419379"/>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grpSp>
        <p:nvGrpSpPr>
          <p:cNvPr id="146" name="Group 6"/>
          <p:cNvGrpSpPr/>
          <p:nvPr/>
        </p:nvGrpSpPr>
        <p:grpSpPr>
          <a:xfrm>
            <a:off x="2623581" y="4303084"/>
            <a:ext cx="1357975" cy="767094"/>
            <a:chOff x="939997" y="1050013"/>
            <a:chExt cx="2586097" cy="3431839"/>
          </a:xfrm>
        </p:grpSpPr>
        <p:sp>
          <p:nvSpPr>
            <p:cNvPr id="147" name="TextBox 146"/>
            <p:cNvSpPr txBox="1"/>
            <p:nvPr/>
          </p:nvSpPr>
          <p:spPr>
            <a:xfrm>
              <a:off x="2548577" y="1050013"/>
              <a:ext cx="950008" cy="1239243"/>
            </a:xfrm>
            <a:prstGeom prst="rect">
              <a:avLst/>
            </a:prstGeom>
            <a:noFill/>
          </p:spPr>
          <p:txBody>
            <a:bodyPr wrap="none" rtlCol="0">
              <a:spAutoFit/>
            </a:bodyPr>
            <a:lstStyle>
              <a:defPPr>
                <a:defRPr lang="en-US"/>
              </a:defPPr>
              <a:lvl1pPr>
                <a:defRPr sz="1600" b="1" i="1" kern="0">
                  <a:solidFill>
                    <a:srgbClr val="1F57AC"/>
                  </a:solidFill>
                  <a:cs typeface="Arial" charset="0"/>
                </a:defRPr>
              </a:lvl1pPr>
            </a:lstStyle>
            <a:p>
              <a:r>
                <a:rPr lang="en-US" sz="1200" dirty="0">
                  <a:solidFill>
                    <a:schemeClr val="bg1"/>
                  </a:solidFill>
                </a:rPr>
                <a:t>2010</a:t>
              </a:r>
            </a:p>
          </p:txBody>
        </p:sp>
        <p:grpSp>
          <p:nvGrpSpPr>
            <p:cNvPr id="148" name="Group 25"/>
            <p:cNvGrpSpPr/>
            <p:nvPr/>
          </p:nvGrpSpPr>
          <p:grpSpPr>
            <a:xfrm>
              <a:off x="939997" y="1981298"/>
              <a:ext cx="2586097" cy="2500554"/>
              <a:chOff x="368151" y="2475426"/>
              <a:chExt cx="2976662" cy="2500554"/>
            </a:xfrm>
          </p:grpSpPr>
          <p:sp>
            <p:nvSpPr>
              <p:cNvPr id="149" name="TextBox 148"/>
              <p:cNvSpPr txBox="1"/>
              <p:nvPr/>
            </p:nvSpPr>
            <p:spPr>
              <a:xfrm>
                <a:off x="368151" y="2935531"/>
                <a:ext cx="2840814" cy="2040449"/>
              </a:xfrm>
              <a:prstGeom prst="rect">
                <a:avLst/>
              </a:prstGeom>
              <a:solidFill>
                <a:srgbClr val="00B0F0"/>
              </a:solidFill>
            </p:spPr>
            <p:txBody>
              <a:bodyPr wrap="square" rtlCol="0">
                <a:spAutoFit/>
              </a:bodyPr>
              <a:lstStyle>
                <a:defPPr>
                  <a:defRPr lang="zh-CN"/>
                </a:defPPr>
                <a:lvl1pPr algn="r">
                  <a:defRPr sz="1050" b="1" i="1" kern="0">
                    <a:solidFill>
                      <a:schemeClr val="bg2"/>
                    </a:solidFill>
                    <a:cs typeface="Arial" charset="0"/>
                  </a:defRPr>
                </a:lvl1pPr>
              </a:lstStyle>
              <a:p>
                <a:r>
                  <a:rPr lang="zh-CN" altLang="en-US" sz="788" dirty="0">
                    <a:solidFill>
                      <a:srgbClr val="FFFFFF"/>
                    </a:solidFill>
                  </a:rPr>
                  <a:t>纺粘</a:t>
                </a:r>
                <a:r>
                  <a:rPr lang="en-US" altLang="zh-CN" sz="788" dirty="0">
                    <a:solidFill>
                      <a:srgbClr val="FFFFFF"/>
                    </a:solidFill>
                  </a:rPr>
                  <a:t>1</a:t>
                </a:r>
                <a:r>
                  <a:rPr lang="zh-CN" altLang="en-US" sz="788" dirty="0">
                    <a:solidFill>
                      <a:srgbClr val="FFFFFF"/>
                    </a:solidFill>
                  </a:rPr>
                  <a:t>、</a:t>
                </a:r>
                <a:r>
                  <a:rPr lang="en-US" altLang="zh-CN" sz="788" dirty="0">
                    <a:solidFill>
                      <a:srgbClr val="FFFFFF"/>
                    </a:solidFill>
                  </a:rPr>
                  <a:t>2</a:t>
                </a:r>
                <a:r>
                  <a:rPr lang="zh-CN" altLang="en-US" sz="788" dirty="0">
                    <a:solidFill>
                      <a:srgbClr val="FFFFFF"/>
                    </a:solidFill>
                  </a:rPr>
                  <a:t>线商业化运行</a:t>
                </a:r>
                <a:r>
                  <a:rPr lang="en-US" sz="788" dirty="0">
                    <a:solidFill>
                      <a:srgbClr val="FFFFFF"/>
                    </a:solidFill>
                  </a:rPr>
                  <a:t>L</a:t>
                </a:r>
                <a:r>
                  <a:rPr lang="en-US" altLang="zh-CN" sz="788" dirty="0">
                    <a:solidFill>
                      <a:srgbClr val="FFFFFF"/>
                    </a:solidFill>
                  </a:rPr>
                  <a:t>ine 1&amp;2 of </a:t>
                </a:r>
                <a:r>
                  <a:rPr lang="en-US" altLang="zh-CN" sz="788" dirty="0" err="1">
                    <a:solidFill>
                      <a:srgbClr val="FFFFFF"/>
                    </a:solidFill>
                  </a:rPr>
                  <a:t>spunbond</a:t>
                </a:r>
                <a:r>
                  <a:rPr lang="en-US" altLang="zh-CN" sz="788" dirty="0">
                    <a:solidFill>
                      <a:srgbClr val="FFFFFF"/>
                    </a:solidFill>
                  </a:rPr>
                  <a:t> commercialization</a:t>
                </a:r>
                <a:endParaRPr lang="en-US" sz="788" dirty="0">
                  <a:solidFill>
                    <a:srgbClr val="FFFFFF"/>
                  </a:solidFill>
                </a:endParaRPr>
              </a:p>
            </p:txBody>
          </p:sp>
          <p:grpSp>
            <p:nvGrpSpPr>
              <p:cNvPr id="150" name="Group 27"/>
              <p:cNvGrpSpPr/>
              <p:nvPr/>
            </p:nvGrpSpPr>
            <p:grpSpPr>
              <a:xfrm>
                <a:off x="385632" y="2475426"/>
                <a:ext cx="2959181" cy="2117139"/>
                <a:chOff x="385632" y="2475426"/>
                <a:chExt cx="2959181" cy="2117139"/>
              </a:xfrm>
            </p:grpSpPr>
            <p:cxnSp>
              <p:nvCxnSpPr>
                <p:cNvPr id="151" name="Straight Connector 28"/>
                <p:cNvCxnSpPr/>
                <p:nvPr/>
              </p:nvCxnSpPr>
              <p:spPr>
                <a:xfrm>
                  <a:off x="3257764" y="2475426"/>
                  <a:ext cx="0" cy="2117139"/>
                </a:xfrm>
                <a:prstGeom prst="line">
                  <a:avLst/>
                </a:prstGeom>
                <a:noFill/>
                <a:ln w="9525" cap="flat" cmpd="sng" algn="ctr">
                  <a:solidFill>
                    <a:sysClr val="window" lastClr="FFFFFF">
                      <a:lumMod val="50000"/>
                    </a:sysClr>
                  </a:solidFill>
                  <a:prstDash val="solid"/>
                </a:ln>
                <a:effectLst/>
              </p:spPr>
            </p:cxnSp>
            <p:cxnSp>
              <p:nvCxnSpPr>
                <p:cNvPr id="152" name="Straight Connector 29"/>
                <p:cNvCxnSpPr/>
                <p:nvPr/>
              </p:nvCxnSpPr>
              <p:spPr>
                <a:xfrm>
                  <a:off x="385632" y="2827004"/>
                  <a:ext cx="2959181" cy="3"/>
                </a:xfrm>
                <a:prstGeom prst="line">
                  <a:avLst/>
                </a:prstGeom>
                <a:noFill/>
                <a:ln w="9525" cap="flat" cmpd="sng" algn="ctr">
                  <a:solidFill>
                    <a:sysClr val="window" lastClr="FFFFFF">
                      <a:lumMod val="50000"/>
                    </a:sysClr>
                  </a:solidFill>
                  <a:prstDash val="solid"/>
                </a:ln>
                <a:effectLst/>
              </p:spPr>
            </p:cxnSp>
          </p:grpSp>
        </p:grpSp>
      </p:grpSp>
      <p:grpSp>
        <p:nvGrpSpPr>
          <p:cNvPr id="154" name="Group 6"/>
          <p:cNvGrpSpPr/>
          <p:nvPr/>
        </p:nvGrpSpPr>
        <p:grpSpPr>
          <a:xfrm>
            <a:off x="3450639" y="1259032"/>
            <a:ext cx="1386112" cy="759120"/>
            <a:chOff x="700286" y="1050013"/>
            <a:chExt cx="2887480" cy="3396165"/>
          </a:xfrm>
        </p:grpSpPr>
        <p:sp>
          <p:nvSpPr>
            <p:cNvPr id="155" name="TextBox 154"/>
            <p:cNvSpPr txBox="1"/>
            <p:nvPr/>
          </p:nvSpPr>
          <p:spPr>
            <a:xfrm>
              <a:off x="2548576" y="1050013"/>
              <a:ext cx="1039190" cy="1239243"/>
            </a:xfrm>
            <a:prstGeom prst="rect">
              <a:avLst/>
            </a:prstGeom>
            <a:noFill/>
          </p:spPr>
          <p:txBody>
            <a:bodyPr wrap="none" rtlCol="0">
              <a:spAutoFit/>
            </a:bodyPr>
            <a:lstStyle>
              <a:defPPr>
                <a:defRPr lang="en-US"/>
              </a:defPPr>
              <a:lvl1pPr>
                <a:defRPr sz="1600" b="1" i="1" kern="0">
                  <a:solidFill>
                    <a:srgbClr val="1F57AC"/>
                  </a:solidFill>
                  <a:cs typeface="Arial" charset="0"/>
                </a:defRPr>
              </a:lvl1pPr>
            </a:lstStyle>
            <a:p>
              <a:r>
                <a:rPr lang="en-US" sz="1200" dirty="0">
                  <a:solidFill>
                    <a:schemeClr val="bg1"/>
                  </a:solidFill>
                </a:rPr>
                <a:t>2014</a:t>
              </a:r>
            </a:p>
          </p:txBody>
        </p:sp>
        <p:grpSp>
          <p:nvGrpSpPr>
            <p:cNvPr id="156" name="Group 25"/>
            <p:cNvGrpSpPr/>
            <p:nvPr/>
          </p:nvGrpSpPr>
          <p:grpSpPr>
            <a:xfrm>
              <a:off x="700286" y="1981298"/>
              <a:ext cx="2812256" cy="2464880"/>
              <a:chOff x="92238" y="2475426"/>
              <a:chExt cx="3236976" cy="2464880"/>
            </a:xfrm>
          </p:grpSpPr>
          <p:sp>
            <p:nvSpPr>
              <p:cNvPr id="157" name="TextBox 156"/>
              <p:cNvSpPr txBox="1"/>
              <p:nvPr/>
            </p:nvSpPr>
            <p:spPr>
              <a:xfrm>
                <a:off x="111358" y="2899857"/>
                <a:ext cx="3107502" cy="2040449"/>
              </a:xfrm>
              <a:prstGeom prst="rect">
                <a:avLst/>
              </a:prstGeom>
              <a:solidFill>
                <a:srgbClr val="00B0F0"/>
              </a:solidFill>
            </p:spPr>
            <p:txBody>
              <a:bodyPr wrap="square" rtlCol="0">
                <a:spAutoFit/>
              </a:bodyPr>
              <a:lstStyle>
                <a:defPPr>
                  <a:defRPr lang="zh-CN"/>
                </a:defPPr>
                <a:lvl1pPr algn="r">
                  <a:defRPr sz="1050" b="1" i="1" kern="0">
                    <a:solidFill>
                      <a:schemeClr val="bg2"/>
                    </a:solidFill>
                    <a:cs typeface="Arial" charset="0"/>
                  </a:defRPr>
                </a:lvl1pPr>
              </a:lstStyle>
              <a:p>
                <a:r>
                  <a:rPr lang="zh-CN" altLang="en-US" sz="788" dirty="0">
                    <a:solidFill>
                      <a:srgbClr val="FFFFFF"/>
                    </a:solidFill>
                  </a:rPr>
                  <a:t>纺粘</a:t>
                </a:r>
                <a:r>
                  <a:rPr lang="en-US" altLang="zh-CN" sz="788" dirty="0">
                    <a:solidFill>
                      <a:srgbClr val="FFFFFF"/>
                    </a:solidFill>
                  </a:rPr>
                  <a:t>3</a:t>
                </a:r>
                <a:r>
                  <a:rPr lang="zh-CN" altLang="en-US" sz="788" dirty="0">
                    <a:solidFill>
                      <a:srgbClr val="FFFFFF"/>
                    </a:solidFill>
                  </a:rPr>
                  <a:t>线商业化运行</a:t>
                </a:r>
                <a:endParaRPr lang="en-US" altLang="zh-CN" sz="788" dirty="0">
                  <a:solidFill>
                    <a:srgbClr val="FFFFFF"/>
                  </a:solidFill>
                </a:endParaRPr>
              </a:p>
              <a:p>
                <a:r>
                  <a:rPr lang="en-US" altLang="zh-CN" sz="788" dirty="0">
                    <a:solidFill>
                      <a:srgbClr val="FFFFFF"/>
                    </a:solidFill>
                  </a:rPr>
                  <a:t>Line 3 of </a:t>
                </a:r>
                <a:r>
                  <a:rPr lang="en-US" altLang="zh-CN" sz="788" dirty="0" err="1">
                    <a:solidFill>
                      <a:srgbClr val="FFFFFF"/>
                    </a:solidFill>
                  </a:rPr>
                  <a:t>spunbond</a:t>
                </a:r>
                <a:r>
                  <a:rPr lang="en-US" altLang="zh-CN" sz="788" dirty="0">
                    <a:solidFill>
                      <a:srgbClr val="FFFFFF"/>
                    </a:solidFill>
                  </a:rPr>
                  <a:t> commercialization</a:t>
                </a:r>
                <a:endParaRPr lang="en-US" sz="788" dirty="0">
                  <a:solidFill>
                    <a:srgbClr val="FFFFFF"/>
                  </a:solidFill>
                </a:endParaRPr>
              </a:p>
            </p:txBody>
          </p:sp>
          <p:grpSp>
            <p:nvGrpSpPr>
              <p:cNvPr id="158" name="Group 27"/>
              <p:cNvGrpSpPr/>
              <p:nvPr/>
            </p:nvGrpSpPr>
            <p:grpSpPr>
              <a:xfrm>
                <a:off x="92238" y="2475426"/>
                <a:ext cx="3236976" cy="2117139"/>
                <a:chOff x="92238" y="2475426"/>
                <a:chExt cx="3236976" cy="2117139"/>
              </a:xfrm>
            </p:grpSpPr>
            <p:cxnSp>
              <p:nvCxnSpPr>
                <p:cNvPr id="159" name="Straight Connector 28"/>
                <p:cNvCxnSpPr/>
                <p:nvPr/>
              </p:nvCxnSpPr>
              <p:spPr>
                <a:xfrm>
                  <a:off x="3257764" y="2475426"/>
                  <a:ext cx="0" cy="2117139"/>
                </a:xfrm>
                <a:prstGeom prst="line">
                  <a:avLst/>
                </a:prstGeom>
                <a:noFill/>
                <a:ln w="9525" cap="flat" cmpd="sng" algn="ctr">
                  <a:solidFill>
                    <a:sysClr val="window" lastClr="FFFFFF">
                      <a:lumMod val="50000"/>
                    </a:sysClr>
                  </a:solidFill>
                  <a:prstDash val="solid"/>
                </a:ln>
                <a:effectLst/>
              </p:spPr>
            </p:cxnSp>
            <p:cxnSp>
              <p:nvCxnSpPr>
                <p:cNvPr id="160" name="Straight Connector 29"/>
                <p:cNvCxnSpPr/>
                <p:nvPr/>
              </p:nvCxnSpPr>
              <p:spPr>
                <a:xfrm>
                  <a:off x="92238" y="2827004"/>
                  <a:ext cx="3236976" cy="3"/>
                </a:xfrm>
                <a:prstGeom prst="line">
                  <a:avLst/>
                </a:prstGeom>
                <a:noFill/>
                <a:ln w="9525" cap="flat" cmpd="sng" algn="ctr">
                  <a:solidFill>
                    <a:sysClr val="window" lastClr="FFFFFF">
                      <a:lumMod val="50000"/>
                    </a:sysClr>
                  </a:solidFill>
                  <a:prstDash val="solid"/>
                </a:ln>
                <a:effectLst/>
              </p:spPr>
            </p:cxnSp>
          </p:grpSp>
        </p:grpSp>
      </p:grpSp>
      <p:pic>
        <p:nvPicPr>
          <p:cNvPr id="161" name="Picture 2" descr="C:\Documents and Settings\Admin\My Documents\My Pictures\Public domain images\VectorBoot.png"/>
          <p:cNvPicPr>
            <a:picLocks noChangeAspect="1" noChangeArrowheads="1"/>
          </p:cNvPicPr>
          <p:nvPr/>
        </p:nvPicPr>
        <p:blipFill>
          <a:blip r:embed="rId8" cstate="email">
            <a:alphaModFix/>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rot="4128137" flipH="1">
            <a:off x="5687843" y="1513067"/>
            <a:ext cx="493818" cy="731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70" name="Group 6"/>
          <p:cNvGrpSpPr/>
          <p:nvPr/>
        </p:nvGrpSpPr>
        <p:grpSpPr>
          <a:xfrm>
            <a:off x="5182010" y="719006"/>
            <a:ext cx="1370163" cy="767094"/>
            <a:chOff x="733510" y="1050013"/>
            <a:chExt cx="2854256" cy="3431839"/>
          </a:xfrm>
        </p:grpSpPr>
        <p:sp>
          <p:nvSpPr>
            <p:cNvPr id="171" name="TextBox 170"/>
            <p:cNvSpPr txBox="1"/>
            <p:nvPr/>
          </p:nvSpPr>
          <p:spPr>
            <a:xfrm>
              <a:off x="2548576" y="1050013"/>
              <a:ext cx="1039190" cy="1239243"/>
            </a:xfrm>
            <a:prstGeom prst="rect">
              <a:avLst/>
            </a:prstGeom>
            <a:noFill/>
          </p:spPr>
          <p:txBody>
            <a:bodyPr wrap="none" rtlCol="0">
              <a:spAutoFit/>
            </a:bodyPr>
            <a:lstStyle>
              <a:defPPr>
                <a:defRPr lang="en-US"/>
              </a:defPPr>
              <a:lvl1pPr>
                <a:defRPr sz="1600" b="1" i="1" kern="0">
                  <a:solidFill>
                    <a:srgbClr val="1F57AC"/>
                  </a:solidFill>
                  <a:cs typeface="Arial" charset="0"/>
                </a:defRPr>
              </a:lvl1pPr>
            </a:lstStyle>
            <a:p>
              <a:r>
                <a:rPr lang="en-US" sz="1200" dirty="0">
                  <a:solidFill>
                    <a:schemeClr val="bg1"/>
                  </a:solidFill>
                </a:rPr>
                <a:t>2017</a:t>
              </a:r>
            </a:p>
          </p:txBody>
        </p:sp>
        <p:grpSp>
          <p:nvGrpSpPr>
            <p:cNvPr id="172" name="Group 25"/>
            <p:cNvGrpSpPr/>
            <p:nvPr/>
          </p:nvGrpSpPr>
          <p:grpSpPr>
            <a:xfrm>
              <a:off x="733510" y="1981298"/>
              <a:ext cx="2812260" cy="2500554"/>
              <a:chOff x="130480" y="2475426"/>
              <a:chExt cx="3236980" cy="2500554"/>
            </a:xfrm>
          </p:grpSpPr>
          <p:sp>
            <p:nvSpPr>
              <p:cNvPr id="173" name="TextBox 172"/>
              <p:cNvSpPr txBox="1"/>
              <p:nvPr/>
            </p:nvSpPr>
            <p:spPr>
              <a:xfrm>
                <a:off x="130480" y="2935531"/>
                <a:ext cx="3107501" cy="2040449"/>
              </a:xfrm>
              <a:prstGeom prst="rect">
                <a:avLst/>
              </a:prstGeom>
              <a:solidFill>
                <a:srgbClr val="00B0F0"/>
              </a:solidFill>
            </p:spPr>
            <p:txBody>
              <a:bodyPr wrap="square" rtlCol="0">
                <a:spAutoFit/>
              </a:bodyPr>
              <a:lstStyle>
                <a:defPPr>
                  <a:defRPr lang="zh-CN"/>
                </a:defPPr>
                <a:lvl1pPr algn="r">
                  <a:defRPr sz="1050" b="1" i="1" kern="0">
                    <a:solidFill>
                      <a:schemeClr val="bg2"/>
                    </a:solidFill>
                    <a:cs typeface="Arial" charset="0"/>
                  </a:defRPr>
                </a:lvl1pPr>
              </a:lstStyle>
              <a:p>
                <a:r>
                  <a:rPr lang="zh-CN" altLang="en-US" sz="788" dirty="0">
                    <a:solidFill>
                      <a:srgbClr val="FFFFFF"/>
                    </a:solidFill>
                  </a:rPr>
                  <a:t>纺粘</a:t>
                </a:r>
                <a:r>
                  <a:rPr lang="en-US" altLang="zh-CN" sz="788" dirty="0">
                    <a:solidFill>
                      <a:srgbClr val="FFFFFF"/>
                    </a:solidFill>
                  </a:rPr>
                  <a:t>4</a:t>
                </a:r>
                <a:r>
                  <a:rPr lang="zh-CN" altLang="en-US" sz="788" dirty="0">
                    <a:solidFill>
                      <a:srgbClr val="FFFFFF"/>
                    </a:solidFill>
                  </a:rPr>
                  <a:t>线商业化运行</a:t>
                </a:r>
                <a:endParaRPr lang="en-US" altLang="zh-CN" sz="788" dirty="0">
                  <a:solidFill>
                    <a:srgbClr val="FFFFFF"/>
                  </a:solidFill>
                </a:endParaRPr>
              </a:p>
              <a:p>
                <a:r>
                  <a:rPr lang="en-US" altLang="zh-CN" sz="788" dirty="0">
                    <a:solidFill>
                      <a:srgbClr val="FFFFFF"/>
                    </a:solidFill>
                  </a:rPr>
                  <a:t>Line 4 of </a:t>
                </a:r>
                <a:r>
                  <a:rPr lang="en-US" altLang="zh-CN" sz="788" dirty="0" err="1">
                    <a:solidFill>
                      <a:srgbClr val="FFFFFF"/>
                    </a:solidFill>
                  </a:rPr>
                  <a:t>spunbond</a:t>
                </a:r>
                <a:r>
                  <a:rPr lang="en-US" altLang="zh-CN" sz="788" dirty="0">
                    <a:solidFill>
                      <a:srgbClr val="FFFFFF"/>
                    </a:solidFill>
                  </a:rPr>
                  <a:t> commercialization</a:t>
                </a:r>
                <a:endParaRPr lang="en-US" sz="788" dirty="0">
                  <a:solidFill>
                    <a:srgbClr val="FFFFFF"/>
                  </a:solidFill>
                </a:endParaRPr>
              </a:p>
            </p:txBody>
          </p:sp>
          <p:grpSp>
            <p:nvGrpSpPr>
              <p:cNvPr id="174" name="Group 27"/>
              <p:cNvGrpSpPr/>
              <p:nvPr/>
            </p:nvGrpSpPr>
            <p:grpSpPr>
              <a:xfrm>
                <a:off x="130486" y="2475426"/>
                <a:ext cx="3236974" cy="2117139"/>
                <a:chOff x="130486" y="2475426"/>
                <a:chExt cx="3236974" cy="2117139"/>
              </a:xfrm>
            </p:grpSpPr>
            <p:cxnSp>
              <p:nvCxnSpPr>
                <p:cNvPr id="175" name="Straight Connector 28"/>
                <p:cNvCxnSpPr/>
                <p:nvPr/>
              </p:nvCxnSpPr>
              <p:spPr>
                <a:xfrm>
                  <a:off x="3257764" y="2475426"/>
                  <a:ext cx="0" cy="2117139"/>
                </a:xfrm>
                <a:prstGeom prst="line">
                  <a:avLst/>
                </a:prstGeom>
                <a:noFill/>
                <a:ln w="9525" cap="flat" cmpd="sng" algn="ctr">
                  <a:solidFill>
                    <a:sysClr val="window" lastClr="FFFFFF">
                      <a:lumMod val="50000"/>
                    </a:sysClr>
                  </a:solidFill>
                  <a:prstDash val="solid"/>
                </a:ln>
                <a:effectLst/>
              </p:spPr>
            </p:cxnSp>
            <p:cxnSp>
              <p:nvCxnSpPr>
                <p:cNvPr id="176" name="Straight Connector 29"/>
                <p:cNvCxnSpPr/>
                <p:nvPr/>
              </p:nvCxnSpPr>
              <p:spPr>
                <a:xfrm>
                  <a:off x="130486" y="2827004"/>
                  <a:ext cx="3236974" cy="3"/>
                </a:xfrm>
                <a:prstGeom prst="line">
                  <a:avLst/>
                </a:prstGeom>
                <a:noFill/>
                <a:ln w="9525" cap="flat" cmpd="sng" algn="ctr">
                  <a:solidFill>
                    <a:sysClr val="window" lastClr="FFFFFF">
                      <a:lumMod val="50000"/>
                    </a:sysClr>
                  </a:solidFill>
                  <a:prstDash val="solid"/>
                </a:ln>
                <a:effectLst/>
              </p:spPr>
            </p:cxnSp>
          </p:grpSp>
        </p:grpSp>
      </p:grpSp>
      <p:grpSp>
        <p:nvGrpSpPr>
          <p:cNvPr id="178" name="Group 6"/>
          <p:cNvGrpSpPr/>
          <p:nvPr/>
        </p:nvGrpSpPr>
        <p:grpSpPr>
          <a:xfrm>
            <a:off x="7367151" y="2290140"/>
            <a:ext cx="1318949" cy="753272"/>
            <a:chOff x="866949" y="1085691"/>
            <a:chExt cx="2583517" cy="3369997"/>
          </a:xfrm>
        </p:grpSpPr>
        <p:sp>
          <p:nvSpPr>
            <p:cNvPr id="179" name="TextBox 178"/>
            <p:cNvSpPr txBox="1"/>
            <p:nvPr/>
          </p:nvSpPr>
          <p:spPr>
            <a:xfrm>
              <a:off x="2466598" y="1085691"/>
              <a:ext cx="977142" cy="1239241"/>
            </a:xfrm>
            <a:prstGeom prst="rect">
              <a:avLst/>
            </a:prstGeom>
            <a:noFill/>
          </p:spPr>
          <p:txBody>
            <a:bodyPr wrap="none" rtlCol="0">
              <a:spAutoFit/>
            </a:bodyPr>
            <a:lstStyle>
              <a:defPPr>
                <a:defRPr lang="en-US"/>
              </a:defPPr>
              <a:lvl1pPr>
                <a:defRPr sz="1600" b="1" i="1" kern="0">
                  <a:solidFill>
                    <a:srgbClr val="1F57AC"/>
                  </a:solidFill>
                  <a:cs typeface="Arial" charset="0"/>
                </a:defRPr>
              </a:lvl1pPr>
            </a:lstStyle>
            <a:p>
              <a:r>
                <a:rPr lang="en-US" sz="1200" dirty="0">
                  <a:solidFill>
                    <a:schemeClr val="bg1"/>
                  </a:solidFill>
                </a:rPr>
                <a:t>2018</a:t>
              </a:r>
            </a:p>
          </p:txBody>
        </p:sp>
        <p:grpSp>
          <p:nvGrpSpPr>
            <p:cNvPr id="180" name="Group 25"/>
            <p:cNvGrpSpPr/>
            <p:nvPr/>
          </p:nvGrpSpPr>
          <p:grpSpPr>
            <a:xfrm>
              <a:off x="866949" y="1981298"/>
              <a:ext cx="2583517" cy="2474390"/>
              <a:chOff x="284068" y="2475426"/>
              <a:chExt cx="2973696" cy="2474390"/>
            </a:xfrm>
          </p:grpSpPr>
          <p:sp>
            <p:nvSpPr>
              <p:cNvPr id="181" name="TextBox 180"/>
              <p:cNvSpPr txBox="1"/>
              <p:nvPr/>
            </p:nvSpPr>
            <p:spPr>
              <a:xfrm>
                <a:off x="284068" y="2909368"/>
                <a:ext cx="2921955" cy="2040448"/>
              </a:xfrm>
              <a:prstGeom prst="rect">
                <a:avLst/>
              </a:prstGeom>
              <a:solidFill>
                <a:srgbClr val="00B0F0"/>
              </a:solidFill>
            </p:spPr>
            <p:txBody>
              <a:bodyPr wrap="square" rtlCol="0">
                <a:spAutoFit/>
              </a:bodyPr>
              <a:lstStyle>
                <a:defPPr>
                  <a:defRPr lang="zh-CN"/>
                </a:defPPr>
                <a:lvl1pPr algn="r">
                  <a:defRPr sz="1050" b="1" i="1" kern="0">
                    <a:solidFill>
                      <a:schemeClr val="bg2"/>
                    </a:solidFill>
                    <a:cs typeface="Arial" charset="0"/>
                  </a:defRPr>
                </a:lvl1pPr>
              </a:lstStyle>
              <a:p>
                <a:r>
                  <a:rPr lang="zh-CN" altLang="en-US" sz="788" dirty="0">
                    <a:solidFill>
                      <a:srgbClr val="FFFFFF"/>
                    </a:solidFill>
                  </a:rPr>
                  <a:t>与天津工业大学合作</a:t>
                </a:r>
                <a:endParaRPr lang="en-US" altLang="zh-CN" sz="788" dirty="0">
                  <a:solidFill>
                    <a:srgbClr val="FFFFFF"/>
                  </a:solidFill>
                </a:endParaRPr>
              </a:p>
              <a:p>
                <a:r>
                  <a:rPr lang="zh-CN" altLang="en-US" sz="788" dirty="0">
                    <a:solidFill>
                      <a:srgbClr val="FFFFFF"/>
                    </a:solidFill>
                  </a:rPr>
                  <a:t>成立非织造技术研发中心</a:t>
                </a:r>
                <a:endParaRPr lang="en-US" altLang="zh-CN" sz="788" dirty="0">
                  <a:solidFill>
                    <a:srgbClr val="FFFFFF"/>
                  </a:solidFill>
                </a:endParaRPr>
              </a:p>
              <a:p>
                <a:r>
                  <a:rPr lang="en-US" altLang="zh-CN" sz="788" dirty="0">
                    <a:solidFill>
                      <a:srgbClr val="FFFFFF"/>
                    </a:solidFill>
                  </a:rPr>
                  <a:t>R&amp;D center establishment</a:t>
                </a:r>
                <a:endParaRPr lang="en-US" sz="788" dirty="0">
                  <a:solidFill>
                    <a:srgbClr val="FFFFFF"/>
                  </a:solidFill>
                </a:endParaRPr>
              </a:p>
            </p:txBody>
          </p:sp>
          <p:cxnSp>
            <p:nvCxnSpPr>
              <p:cNvPr id="182" name="Straight Connector 28"/>
              <p:cNvCxnSpPr/>
              <p:nvPr/>
            </p:nvCxnSpPr>
            <p:spPr>
              <a:xfrm>
                <a:off x="3257764" y="2475426"/>
                <a:ext cx="0" cy="2424489"/>
              </a:xfrm>
              <a:prstGeom prst="line">
                <a:avLst/>
              </a:prstGeom>
              <a:noFill/>
              <a:ln w="9525" cap="flat" cmpd="sng" algn="ctr">
                <a:solidFill>
                  <a:sysClr val="window" lastClr="FFFFFF">
                    <a:lumMod val="50000"/>
                  </a:sysClr>
                </a:solidFill>
                <a:prstDash val="solid"/>
              </a:ln>
              <a:effectLst/>
            </p:spPr>
          </p:cxnSp>
        </p:grpSp>
      </p:grpSp>
      <p:cxnSp>
        <p:nvCxnSpPr>
          <p:cNvPr id="183" name="Straight Connector 29"/>
          <p:cNvCxnSpPr/>
          <p:nvPr/>
        </p:nvCxnSpPr>
        <p:spPr>
          <a:xfrm>
            <a:off x="7451349" y="2566046"/>
            <a:ext cx="1350000" cy="3565"/>
          </a:xfrm>
          <a:prstGeom prst="line">
            <a:avLst/>
          </a:prstGeom>
          <a:noFill/>
          <a:ln w="9525" cap="flat" cmpd="sng" algn="ctr">
            <a:solidFill>
              <a:sysClr val="window" lastClr="FFFFFF">
                <a:lumMod val="50000"/>
              </a:sysClr>
            </a:solidFill>
            <a:prstDash val="solid"/>
          </a:ln>
          <a:effectLst/>
        </p:spPr>
      </p:cxnSp>
      <p:grpSp>
        <p:nvGrpSpPr>
          <p:cNvPr id="95" name="组合 97">
            <a:extLst>
              <a:ext uri="{FF2B5EF4-FFF2-40B4-BE49-F238E27FC236}">
                <a16:creationId xmlns:a16="http://schemas.microsoft.com/office/drawing/2014/main" xmlns="" id="{BEB24636-C5F0-4261-8AEB-42A6BB3AC91B}"/>
              </a:ext>
            </a:extLst>
          </p:cNvPr>
          <p:cNvGrpSpPr/>
          <p:nvPr/>
        </p:nvGrpSpPr>
        <p:grpSpPr>
          <a:xfrm>
            <a:off x="-10236" y="529314"/>
            <a:ext cx="3017072" cy="61913"/>
            <a:chOff x="0" y="1850313"/>
            <a:chExt cx="4022756" cy="82550"/>
          </a:xfrm>
          <a:solidFill>
            <a:schemeClr val="bg1"/>
          </a:solidFill>
        </p:grpSpPr>
        <p:cxnSp>
          <p:nvCxnSpPr>
            <p:cNvPr id="96" name="直接连接符 95">
              <a:extLst>
                <a:ext uri="{FF2B5EF4-FFF2-40B4-BE49-F238E27FC236}">
                  <a16:creationId xmlns:a16="http://schemas.microsoft.com/office/drawing/2014/main" xmlns="" id="{E19AE824-C943-49D6-8E9D-D2F1946A15DD}"/>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椭圆 96">
              <a:extLst>
                <a:ext uri="{FF2B5EF4-FFF2-40B4-BE49-F238E27FC236}">
                  <a16:creationId xmlns:a16="http://schemas.microsoft.com/office/drawing/2014/main" xmlns="" id="{E73083A4-24CE-42D9-9A70-80BE95199C94}"/>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pic>
        <p:nvPicPr>
          <p:cNvPr id="98" name="Picture 2" descr="C:\Documents and Settings\Admin\My Documents\My Pictures\Public domain images\VectorBoot.png">
            <a:extLst>
              <a:ext uri="{FF2B5EF4-FFF2-40B4-BE49-F238E27FC236}">
                <a16:creationId xmlns:a16="http://schemas.microsoft.com/office/drawing/2014/main" xmlns="" id="{293F10D0-13BE-4584-B99D-75A9AB564556}"/>
              </a:ext>
            </a:extLst>
          </p:cNvPr>
          <p:cNvPicPr>
            <a:picLocks noChangeAspect="1" noChangeArrowheads="1"/>
          </p:cNvPicPr>
          <p:nvPr/>
        </p:nvPicPr>
        <p:blipFill>
          <a:blip r:embed="rId8" cstate="email">
            <a:alphaModFix/>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rot="4128137" flipH="1">
            <a:off x="4073602" y="2121930"/>
            <a:ext cx="493818" cy="731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9" name="Picture 2" descr="C:\Documents and Settings\Admin\My Documents\My Pictures\Public domain images\VectorBoot.png">
            <a:extLst>
              <a:ext uri="{FF2B5EF4-FFF2-40B4-BE49-F238E27FC236}">
                <a16:creationId xmlns:a16="http://schemas.microsoft.com/office/drawing/2014/main" xmlns="" id="{B32BAF80-E8C0-4C41-830C-15A53C950C79}"/>
              </a:ext>
            </a:extLst>
          </p:cNvPr>
          <p:cNvPicPr>
            <a:picLocks noChangeAspect="1" noChangeArrowheads="1"/>
          </p:cNvPicPr>
          <p:nvPr/>
        </p:nvPicPr>
        <p:blipFill>
          <a:blip r:embed="rId8" cstate="email">
            <a:alphaModFix/>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rot="4128137" flipH="1">
            <a:off x="2386056" y="2725595"/>
            <a:ext cx="493818" cy="731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0" name="Picture 2" descr="C:\Documents and Settings\Admin\My Documents\My Pictures\Public domain images\VectorBoot.png">
            <a:extLst>
              <a:ext uri="{FF2B5EF4-FFF2-40B4-BE49-F238E27FC236}">
                <a16:creationId xmlns:a16="http://schemas.microsoft.com/office/drawing/2014/main" xmlns="" id="{5EC99C2B-332F-4BDA-A139-527EF6A85A38}"/>
              </a:ext>
            </a:extLst>
          </p:cNvPr>
          <p:cNvPicPr>
            <a:picLocks noChangeAspect="1" noChangeArrowheads="1"/>
          </p:cNvPicPr>
          <p:nvPr/>
        </p:nvPicPr>
        <p:blipFill>
          <a:blip r:embed="rId8" cstate="email">
            <a:alphaModFix/>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rot="4128137" flipH="1">
            <a:off x="907212" y="3303799"/>
            <a:ext cx="493818" cy="731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1" name="Picture 2" descr="C:\Documents and Settings\Admin\My Documents\My Pictures\Public domain images\VectorBoot.png">
            <a:extLst>
              <a:ext uri="{FF2B5EF4-FFF2-40B4-BE49-F238E27FC236}">
                <a16:creationId xmlns:a16="http://schemas.microsoft.com/office/drawing/2014/main" xmlns="" id="{27B92567-B3FD-4EC6-BD74-CEEDBDC93B84}"/>
              </a:ext>
            </a:extLst>
          </p:cNvPr>
          <p:cNvPicPr>
            <a:picLocks noChangeAspect="1" noChangeArrowheads="1"/>
          </p:cNvPicPr>
          <p:nvPr/>
        </p:nvPicPr>
        <p:blipFill>
          <a:blip r:embed="rId8" cstate="email">
            <a:alphaModFix/>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rot="4128137" flipH="1">
            <a:off x="1774285" y="3851824"/>
            <a:ext cx="493818" cy="731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7" name="Picture 2" descr="C:\Documents and Settings\Admin\My Documents\My Pictures\Public domain images\VectorBoot.png">
            <a:extLst>
              <a:ext uri="{FF2B5EF4-FFF2-40B4-BE49-F238E27FC236}">
                <a16:creationId xmlns:a16="http://schemas.microsoft.com/office/drawing/2014/main" xmlns="" id="{1F8F476A-07E4-4019-9518-C66C84D79525}"/>
              </a:ext>
            </a:extLst>
          </p:cNvPr>
          <p:cNvPicPr>
            <a:picLocks noChangeAspect="1" noChangeArrowheads="1"/>
          </p:cNvPicPr>
          <p:nvPr/>
        </p:nvPicPr>
        <p:blipFill>
          <a:blip r:embed="rId8" cstate="email">
            <a:alphaModFix/>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rot="4128137" flipH="1">
            <a:off x="3559048" y="3160759"/>
            <a:ext cx="493818" cy="731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8" name="Picture 2" descr="C:\Documents and Settings\Admin\My Documents\My Pictures\Public domain images\VectorBoot.png">
            <a:extLst>
              <a:ext uri="{FF2B5EF4-FFF2-40B4-BE49-F238E27FC236}">
                <a16:creationId xmlns:a16="http://schemas.microsoft.com/office/drawing/2014/main" xmlns="" id="{F11DED4D-2D0F-47B3-862C-FEE0C30E9C49}"/>
              </a:ext>
            </a:extLst>
          </p:cNvPr>
          <p:cNvPicPr>
            <a:picLocks noChangeAspect="1" noChangeArrowheads="1"/>
          </p:cNvPicPr>
          <p:nvPr/>
        </p:nvPicPr>
        <p:blipFill>
          <a:blip r:embed="rId8" cstate="email">
            <a:alphaModFix/>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rot="4128137" flipH="1">
            <a:off x="5152782" y="2588215"/>
            <a:ext cx="493818" cy="731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9" name="Picture 2" descr="C:\Documents and Settings\Admin\My Documents\My Pictures\Public domain images\VectorBoot.png">
            <a:extLst>
              <a:ext uri="{FF2B5EF4-FFF2-40B4-BE49-F238E27FC236}">
                <a16:creationId xmlns:a16="http://schemas.microsoft.com/office/drawing/2014/main" xmlns="" id="{D8797B60-AAE5-4B6C-8D42-AB4866718E9B}"/>
              </a:ext>
            </a:extLst>
          </p:cNvPr>
          <p:cNvPicPr>
            <a:picLocks noChangeAspect="1" noChangeArrowheads="1"/>
          </p:cNvPicPr>
          <p:nvPr/>
        </p:nvPicPr>
        <p:blipFill>
          <a:blip r:embed="rId8" cstate="email">
            <a:alphaModFix/>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rot="4128137" flipH="1">
            <a:off x="6812219" y="1947183"/>
            <a:ext cx="493818" cy="731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0" name="Picture 3">
            <a:extLst>
              <a:ext uri="{FF2B5EF4-FFF2-40B4-BE49-F238E27FC236}">
                <a16:creationId xmlns:a16="http://schemas.microsoft.com/office/drawing/2014/main" xmlns="" id="{0A331944-694C-4194-A63C-53E6A0687210}"/>
              </a:ext>
            </a:extLst>
          </p:cNvPr>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3374756" y="1102581"/>
            <a:ext cx="977414" cy="419379"/>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pic>
        <p:nvPicPr>
          <p:cNvPr id="111" name="Picture 3">
            <a:extLst>
              <a:ext uri="{FF2B5EF4-FFF2-40B4-BE49-F238E27FC236}">
                <a16:creationId xmlns:a16="http://schemas.microsoft.com/office/drawing/2014/main" xmlns="" id="{A16AB1BF-792A-4FFA-8A37-118837CA0946}"/>
              </a:ext>
            </a:extLst>
          </p:cNvPr>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5048079" y="592599"/>
            <a:ext cx="977414" cy="419379"/>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a:extLst>
              <a:ext uri="{FF2B5EF4-FFF2-40B4-BE49-F238E27FC236}">
                <a16:creationId xmlns:a16="http://schemas.microsoft.com/office/drawing/2014/main" xmlns="" id="{F5D4C965-7351-494E-B3BE-FCFF09D9CDEA}"/>
              </a:ext>
            </a:extLst>
          </p:cNvPr>
          <p:cNvGraphicFramePr/>
          <p:nvPr>
            <p:extLst>
              <p:ext uri="{D42A27DB-BD31-4B8C-83A1-F6EECF244321}">
                <p14:modId xmlns:p14="http://schemas.microsoft.com/office/powerpoint/2010/main" xmlns="" val="4111841350"/>
              </p:ext>
            </p:extLst>
          </p:nvPr>
        </p:nvGraphicFramePr>
        <p:xfrm>
          <a:off x="220980" y="756529"/>
          <a:ext cx="8242890" cy="4310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本框 51">
            <a:extLst>
              <a:ext uri="{FF2B5EF4-FFF2-40B4-BE49-F238E27FC236}">
                <a16:creationId xmlns:a16="http://schemas.microsoft.com/office/drawing/2014/main" xmlns="" id="{01949338-7B95-488B-BD8D-8DC00C067A09}"/>
              </a:ext>
            </a:extLst>
          </p:cNvPr>
          <p:cNvSpPr txBox="1"/>
          <p:nvPr/>
        </p:nvSpPr>
        <p:spPr>
          <a:xfrm>
            <a:off x="815243" y="230611"/>
            <a:ext cx="1693600" cy="276999"/>
          </a:xfrm>
          <a:prstGeom prst="rect">
            <a:avLst/>
          </a:prstGeom>
        </p:spPr>
        <p:txBody>
          <a:bodyPr wrap="squar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solidFill>
                <a:latin typeface="微软雅黑" panose="020B0503020204020204" pitchFamily="34" charset="-122"/>
                <a:ea typeface="微软雅黑" panose="020B0503020204020204" pitchFamily="34" charset="-122"/>
              </a:rPr>
              <a:t>组织架构</a:t>
            </a:r>
          </a:p>
        </p:txBody>
      </p:sp>
      <p:grpSp>
        <p:nvGrpSpPr>
          <p:cNvPr id="8" name="组合 97">
            <a:extLst>
              <a:ext uri="{FF2B5EF4-FFF2-40B4-BE49-F238E27FC236}">
                <a16:creationId xmlns:a16="http://schemas.microsoft.com/office/drawing/2014/main" xmlns="" id="{C644A2CF-E6BA-4FBB-9380-4F57DFB0A645}"/>
              </a:ext>
            </a:extLst>
          </p:cNvPr>
          <p:cNvGrpSpPr/>
          <p:nvPr/>
        </p:nvGrpSpPr>
        <p:grpSpPr>
          <a:xfrm>
            <a:off x="-10236" y="529314"/>
            <a:ext cx="3017072" cy="61913"/>
            <a:chOff x="0" y="1850313"/>
            <a:chExt cx="4022756" cy="82550"/>
          </a:xfrm>
          <a:solidFill>
            <a:schemeClr val="bg1"/>
          </a:solidFill>
        </p:grpSpPr>
        <p:cxnSp>
          <p:nvCxnSpPr>
            <p:cNvPr id="9" name="直接连接符 8">
              <a:extLst>
                <a:ext uri="{FF2B5EF4-FFF2-40B4-BE49-F238E27FC236}">
                  <a16:creationId xmlns:a16="http://schemas.microsoft.com/office/drawing/2014/main" xmlns="" id="{96A91B8E-D6FE-4181-A378-753B428D073F}"/>
                </a:ext>
              </a:extLst>
            </p:cNvPr>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xmlns="" id="{645199D2-E0AA-47E7-A10F-EBC089500BB2}"/>
                </a:ext>
              </a:extLst>
            </p:cNvPr>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grpSp>
    </p:spTree>
    <p:extLst>
      <p:ext uri="{BB962C8B-B14F-4D97-AF65-F5344CB8AC3E}">
        <p14:creationId xmlns:p14="http://schemas.microsoft.com/office/powerpoint/2010/main" xmlns="" val="789899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51"/>
          <p:cNvSpPr txBox="1"/>
          <p:nvPr/>
        </p:nvSpPr>
        <p:spPr>
          <a:xfrm>
            <a:off x="936624" y="222425"/>
            <a:ext cx="1693600" cy="293370"/>
          </a:xfrm>
          <a:prstGeom prst="rect">
            <a:avLst/>
          </a:prstGeom>
        </p:spPr>
        <p:txBody>
          <a:bodyPr wrap="squar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solidFill>
                <a:latin typeface="微软雅黑" panose="020B0503020204020204" pitchFamily="34" charset="-122"/>
                <a:ea typeface="微软雅黑" panose="020B0503020204020204" pitchFamily="34" charset="-122"/>
              </a:rPr>
              <a:t>企 业 文 化</a:t>
            </a:r>
          </a:p>
        </p:txBody>
      </p:sp>
      <p:grpSp>
        <p:nvGrpSpPr>
          <p:cNvPr id="2" name="组合 52"/>
          <p:cNvGrpSpPr/>
          <p:nvPr/>
        </p:nvGrpSpPr>
        <p:grpSpPr>
          <a:xfrm>
            <a:off x="-10236" y="529314"/>
            <a:ext cx="3017072" cy="61913"/>
            <a:chOff x="0" y="1850313"/>
            <a:chExt cx="4022756" cy="82550"/>
          </a:xfrm>
        </p:grpSpPr>
        <p:cxnSp>
          <p:nvCxnSpPr>
            <p:cNvPr id="48" name="直接连接符 47"/>
            <p:cNvCxnSpPr/>
            <p:nvPr/>
          </p:nvCxnSpPr>
          <p:spPr>
            <a:xfrm>
              <a:off x="0" y="1891588"/>
              <a:ext cx="39823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3940206" y="1850313"/>
              <a:ext cx="82550" cy="82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3" name="组合 50"/>
          <p:cNvGrpSpPr/>
          <p:nvPr/>
        </p:nvGrpSpPr>
        <p:grpSpPr>
          <a:xfrm>
            <a:off x="5969985" y="4214710"/>
            <a:ext cx="3174028" cy="34289"/>
            <a:chOff x="6554571" y="5031220"/>
            <a:chExt cx="5033284" cy="118034"/>
          </a:xfrm>
        </p:grpSpPr>
        <p:sp>
          <p:nvSpPr>
            <p:cNvPr id="52" name="矩形 51"/>
            <p:cNvSpPr/>
            <p:nvPr/>
          </p:nvSpPr>
          <p:spPr>
            <a:xfrm>
              <a:off x="6554571" y="5038840"/>
              <a:ext cx="1652361" cy="110414"/>
            </a:xfrm>
            <a:prstGeom prst="rect">
              <a:avLst/>
            </a:prstGeom>
            <a:solidFill>
              <a:srgbClr val="E84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3" name="矩形 52"/>
            <p:cNvSpPr/>
            <p:nvPr/>
          </p:nvSpPr>
          <p:spPr>
            <a:xfrm>
              <a:off x="8245032" y="5031220"/>
              <a:ext cx="1652361" cy="110414"/>
            </a:xfrm>
            <a:prstGeom prst="rect">
              <a:avLst/>
            </a:prstGeom>
            <a:solidFill>
              <a:srgbClr val="00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4" name="矩形 53"/>
            <p:cNvSpPr/>
            <p:nvPr/>
          </p:nvSpPr>
          <p:spPr>
            <a:xfrm>
              <a:off x="9935494" y="5031220"/>
              <a:ext cx="1652361" cy="110414"/>
            </a:xfrm>
            <a:prstGeom prst="rect">
              <a:avLst/>
            </a:prstGeom>
            <a:solidFill>
              <a:srgbClr val="586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45" name="TextBox 44"/>
          <p:cNvSpPr txBox="1"/>
          <p:nvPr/>
        </p:nvSpPr>
        <p:spPr>
          <a:xfrm>
            <a:off x="214939" y="730959"/>
            <a:ext cx="4818380" cy="3817968"/>
          </a:xfrm>
          <a:prstGeom prst="rect">
            <a:avLst/>
          </a:prstGeom>
          <a:noFill/>
        </p:spPr>
        <p:txBody>
          <a:bodyPr wrap="square" rtlCol="0">
            <a:spAutoFit/>
          </a:bodyPr>
          <a:lstStyle/>
          <a:p>
            <a:pPr>
              <a:lnSpc>
                <a:spcPct val="110000"/>
              </a:lnSpc>
            </a:pPr>
            <a:r>
              <a:rPr lang="zh-CN" altLang="en-US" sz="1300" dirty="0">
                <a:solidFill>
                  <a:schemeClr val="bg1"/>
                </a:solidFill>
                <a:latin typeface="微软雅黑" panose="020B0503020204020204" pitchFamily="34" charset="-122"/>
                <a:ea typeface="微软雅黑" panose="020B0503020204020204" pitchFamily="34" charset="-122"/>
              </a:rPr>
              <a:t>         公司倡导“精诚合作、共同盈利、回报社会”的经营宗旨，构筑“以员工第一，顾客第一”的经营理念。秉承创民族工业脊梁的伟大梦想，为人类绿色环保、高品位的生活而不懈努力</a:t>
            </a:r>
            <a:r>
              <a:rPr lang="en-US" altLang="zh-CN" sz="1300" dirty="0">
                <a:solidFill>
                  <a:schemeClr val="bg1"/>
                </a:solidFill>
                <a:latin typeface="微软雅黑" panose="020B0503020204020204" pitchFamily="34" charset="-122"/>
                <a:ea typeface="微软雅黑" panose="020B0503020204020204" pitchFamily="34" charset="-122"/>
              </a:rPr>
              <a:t>…….</a:t>
            </a:r>
          </a:p>
          <a:p>
            <a:pPr>
              <a:lnSpc>
                <a:spcPct val="110000"/>
              </a:lnSpc>
            </a:pPr>
            <a:r>
              <a:rPr lang="zh-CN" altLang="en-US" sz="1300" dirty="0">
                <a:solidFill>
                  <a:srgbClr val="FF0000"/>
                </a:solidFill>
                <a:latin typeface="微软雅黑" panose="020B0503020204020204" pitchFamily="34" charset="-122"/>
                <a:ea typeface="微软雅黑" panose="020B0503020204020204" pitchFamily="34" charset="-122"/>
              </a:rPr>
              <a:t>企业宗旨：</a:t>
            </a:r>
          </a:p>
          <a:p>
            <a:pPr>
              <a:lnSpc>
                <a:spcPct val="110000"/>
              </a:lnSpc>
            </a:pPr>
            <a:r>
              <a:rPr lang="zh-CN" altLang="en-US" sz="1300" dirty="0">
                <a:solidFill>
                  <a:schemeClr val="bg1"/>
                </a:solidFill>
                <a:latin typeface="微软雅黑" panose="020B0503020204020204" pitchFamily="34" charset="-122"/>
                <a:ea typeface="微软雅黑" panose="020B0503020204020204" pitchFamily="34" charset="-122"/>
              </a:rPr>
              <a:t>兴一流企业，争一流品牌，创一流水平，做一流业绩。</a:t>
            </a:r>
          </a:p>
          <a:p>
            <a:pPr>
              <a:lnSpc>
                <a:spcPct val="110000"/>
              </a:lnSpc>
            </a:pPr>
            <a:r>
              <a:rPr lang="zh-CN" altLang="en-US" sz="1300" dirty="0">
                <a:solidFill>
                  <a:srgbClr val="FF0000"/>
                </a:solidFill>
                <a:latin typeface="微软雅黑" panose="020B0503020204020204" pitchFamily="34" charset="-122"/>
                <a:ea typeface="微软雅黑" panose="020B0503020204020204" pitchFamily="34" charset="-122"/>
              </a:rPr>
              <a:t>企业口号：</a:t>
            </a:r>
          </a:p>
          <a:p>
            <a:pPr>
              <a:lnSpc>
                <a:spcPct val="110000"/>
              </a:lnSpc>
            </a:pPr>
            <a:r>
              <a:rPr lang="zh-CN" altLang="en-US" sz="1300" dirty="0">
                <a:solidFill>
                  <a:schemeClr val="bg1"/>
                </a:solidFill>
                <a:latin typeface="微软雅黑" panose="020B0503020204020204" pitchFamily="34" charset="-122"/>
                <a:ea typeface="微软雅黑" panose="020B0503020204020204" pitchFamily="34" charset="-122"/>
              </a:rPr>
              <a:t>服务代表形象，态度决定一切。</a:t>
            </a:r>
          </a:p>
          <a:p>
            <a:pPr>
              <a:lnSpc>
                <a:spcPct val="110000"/>
              </a:lnSpc>
            </a:pPr>
            <a:r>
              <a:rPr lang="zh-CN" altLang="en-US" sz="1300" dirty="0">
                <a:solidFill>
                  <a:srgbClr val="FF0000"/>
                </a:solidFill>
                <a:latin typeface="微软雅黑" panose="020B0503020204020204" pitchFamily="34" charset="-122"/>
                <a:ea typeface="微软雅黑" panose="020B0503020204020204" pitchFamily="34" charset="-122"/>
              </a:rPr>
              <a:t>团队观念：</a:t>
            </a:r>
          </a:p>
          <a:p>
            <a:pPr>
              <a:lnSpc>
                <a:spcPct val="110000"/>
              </a:lnSpc>
            </a:pPr>
            <a:r>
              <a:rPr lang="zh-CN" altLang="en-US" sz="1300" dirty="0">
                <a:solidFill>
                  <a:schemeClr val="bg1"/>
                </a:solidFill>
                <a:latin typeface="微软雅黑" panose="020B0503020204020204" pitchFamily="34" charset="-122"/>
                <a:ea typeface="微软雅黑" panose="020B0503020204020204" pitchFamily="34" charset="-122"/>
              </a:rPr>
              <a:t>团结生产力量，合作铸造辉煌，碰撞激发创新，激励共同成长。</a:t>
            </a:r>
          </a:p>
          <a:p>
            <a:pPr>
              <a:lnSpc>
                <a:spcPct val="110000"/>
              </a:lnSpc>
            </a:pPr>
            <a:r>
              <a:rPr lang="zh-CN" altLang="en-US" sz="1300" dirty="0">
                <a:solidFill>
                  <a:srgbClr val="FF0000"/>
                </a:solidFill>
                <a:latin typeface="微软雅黑" panose="020B0503020204020204" pitchFamily="34" charset="-122"/>
                <a:ea typeface="微软雅黑" panose="020B0503020204020204" pitchFamily="34" charset="-122"/>
              </a:rPr>
              <a:t>科技观：</a:t>
            </a:r>
          </a:p>
          <a:p>
            <a:pPr>
              <a:lnSpc>
                <a:spcPct val="110000"/>
              </a:lnSpc>
            </a:pPr>
            <a:r>
              <a:rPr lang="zh-CN" altLang="en-US" sz="1300" dirty="0">
                <a:solidFill>
                  <a:schemeClr val="bg1"/>
                </a:solidFill>
                <a:latin typeface="微软雅黑" panose="020B0503020204020204" pitchFamily="34" charset="-122"/>
                <a:ea typeface="微软雅黑" panose="020B0503020204020204" pitchFamily="34" charset="-122"/>
              </a:rPr>
              <a:t>以人为本，创新跨越，竞争合作，持续发展。</a:t>
            </a:r>
          </a:p>
          <a:p>
            <a:pPr>
              <a:lnSpc>
                <a:spcPct val="110000"/>
              </a:lnSpc>
            </a:pPr>
            <a:r>
              <a:rPr lang="zh-CN" altLang="en-US" sz="1300" dirty="0">
                <a:solidFill>
                  <a:srgbClr val="FF0000"/>
                </a:solidFill>
                <a:latin typeface="微软雅黑" panose="020B0503020204020204" pitchFamily="34" charset="-122"/>
                <a:ea typeface="微软雅黑" panose="020B0503020204020204" pitchFamily="34" charset="-122"/>
              </a:rPr>
              <a:t>竞争观：</a:t>
            </a:r>
          </a:p>
          <a:p>
            <a:pPr>
              <a:lnSpc>
                <a:spcPct val="110000"/>
              </a:lnSpc>
            </a:pPr>
            <a:r>
              <a:rPr lang="zh-CN" altLang="en-US" sz="1300" dirty="0">
                <a:solidFill>
                  <a:schemeClr val="bg1"/>
                </a:solidFill>
                <a:latin typeface="微软雅黑" panose="020B0503020204020204" pitchFamily="34" charset="-122"/>
                <a:ea typeface="微软雅黑" panose="020B0503020204020204" pitchFamily="34" charset="-122"/>
              </a:rPr>
              <a:t>竞争中进步，进步中竞争。</a:t>
            </a:r>
          </a:p>
          <a:p>
            <a:pPr>
              <a:lnSpc>
                <a:spcPct val="110000"/>
              </a:lnSpc>
            </a:pPr>
            <a:r>
              <a:rPr lang="zh-CN" altLang="en-US" sz="1300" dirty="0">
                <a:solidFill>
                  <a:srgbClr val="FF0000"/>
                </a:solidFill>
                <a:latin typeface="微软雅黑" panose="020B0503020204020204" pitchFamily="34" charset="-122"/>
                <a:ea typeface="微软雅黑" panose="020B0503020204020204" pitchFamily="34" charset="-122"/>
              </a:rPr>
              <a:t>品质观：</a:t>
            </a:r>
          </a:p>
          <a:p>
            <a:pPr>
              <a:lnSpc>
                <a:spcPct val="110000"/>
              </a:lnSpc>
            </a:pPr>
            <a:r>
              <a:rPr lang="zh-CN" altLang="en-US" sz="1300" dirty="0">
                <a:solidFill>
                  <a:schemeClr val="bg1"/>
                </a:solidFill>
                <a:latin typeface="微软雅黑" panose="020B0503020204020204" pitchFamily="34" charset="-122"/>
                <a:ea typeface="微软雅黑" panose="020B0503020204020204" pitchFamily="34" charset="-122"/>
              </a:rPr>
              <a:t>品质是品牌的根基。</a:t>
            </a:r>
          </a:p>
          <a:p>
            <a:pPr>
              <a:lnSpc>
                <a:spcPct val="110000"/>
              </a:lnSpc>
            </a:pPr>
            <a:r>
              <a:rPr lang="zh-CN" altLang="en-US" sz="1300" dirty="0">
                <a:solidFill>
                  <a:srgbClr val="FF0000"/>
                </a:solidFill>
                <a:latin typeface="微软雅黑" panose="020B0503020204020204" pitchFamily="34" charset="-122"/>
                <a:ea typeface="微软雅黑" panose="020B0503020204020204" pitchFamily="34" charset="-122"/>
              </a:rPr>
              <a:t>环境观：</a:t>
            </a:r>
            <a:endParaRPr lang="en-US" altLang="zh-CN" sz="1300" dirty="0">
              <a:solidFill>
                <a:srgbClr val="FF0000"/>
              </a:solidFill>
              <a:latin typeface="微软雅黑" panose="020B0503020204020204" pitchFamily="34" charset="-122"/>
              <a:ea typeface="微软雅黑" panose="020B0503020204020204" pitchFamily="34" charset="-122"/>
            </a:endParaRPr>
          </a:p>
          <a:p>
            <a:pPr>
              <a:lnSpc>
                <a:spcPct val="110000"/>
              </a:lnSpc>
            </a:pPr>
            <a:r>
              <a:rPr lang="zh-CN" altLang="en-US" sz="1300" dirty="0">
                <a:solidFill>
                  <a:schemeClr val="bg1"/>
                </a:solidFill>
                <a:latin typeface="微软雅黑" panose="020B0503020204020204" pitchFamily="34" charset="-122"/>
                <a:ea typeface="微软雅黑" panose="020B0503020204020204" pitchFamily="34" charset="-122"/>
              </a:rPr>
              <a:t>善待环境，善待自己。</a:t>
            </a:r>
          </a:p>
        </p:txBody>
      </p:sp>
      <p:pic>
        <p:nvPicPr>
          <p:cNvPr id="73729" name="Picture 1" descr="I:\素材\PTT模板\冠泓\PPT参考\图片\0-6.png"/>
          <p:cNvPicPr>
            <a:picLocks noChangeAspect="1" noChangeArrowheads="1"/>
          </p:cNvPicPr>
          <p:nvPr/>
        </p:nvPicPr>
        <p:blipFill>
          <a:blip r:embed="rId3" cstate="email"/>
          <a:srcRect/>
          <a:stretch>
            <a:fillRect/>
          </a:stretch>
        </p:blipFill>
        <p:spPr bwMode="auto">
          <a:xfrm>
            <a:off x="5650457" y="1667192"/>
            <a:ext cx="1255287" cy="1402798"/>
          </a:xfrm>
          <a:prstGeom prst="rect">
            <a:avLst/>
          </a:prstGeom>
          <a:noFill/>
        </p:spPr>
      </p:pic>
      <p:pic>
        <p:nvPicPr>
          <p:cNvPr id="73730" name="Picture 2" descr="I:\素材\PTT模板\冠泓\PPT参考\图片\0-1.png"/>
          <p:cNvPicPr>
            <a:picLocks noChangeAspect="1" noChangeArrowheads="1"/>
          </p:cNvPicPr>
          <p:nvPr/>
        </p:nvPicPr>
        <p:blipFill>
          <a:blip r:embed="rId4" cstate="email"/>
          <a:srcRect/>
          <a:stretch>
            <a:fillRect/>
          </a:stretch>
        </p:blipFill>
        <p:spPr bwMode="auto">
          <a:xfrm>
            <a:off x="6917123" y="3045438"/>
            <a:ext cx="894138" cy="999209"/>
          </a:xfrm>
          <a:prstGeom prst="rect">
            <a:avLst/>
          </a:prstGeom>
          <a:noFill/>
        </p:spPr>
      </p:pic>
      <p:pic>
        <p:nvPicPr>
          <p:cNvPr id="73732" name="Picture 4" descr="I:\素材\PTT模板\冠泓\PPT参考\图片\-17.png"/>
          <p:cNvPicPr>
            <a:picLocks noChangeAspect="1" noChangeArrowheads="1"/>
          </p:cNvPicPr>
          <p:nvPr/>
        </p:nvPicPr>
        <p:blipFill>
          <a:blip r:embed="rId5" cstate="email"/>
          <a:srcRect/>
          <a:stretch>
            <a:fillRect/>
          </a:stretch>
        </p:blipFill>
        <p:spPr bwMode="auto">
          <a:xfrm>
            <a:off x="7061442" y="627038"/>
            <a:ext cx="1637387" cy="1804660"/>
          </a:xfrm>
          <a:prstGeom prst="rect">
            <a:avLst/>
          </a:prstGeom>
          <a:noFill/>
        </p:spPr>
      </p:pic>
      <p:pic>
        <p:nvPicPr>
          <p:cNvPr id="73734" name="Picture 6" descr="I:\素材\PTT模板\冠泓\PPT参考\图片\-16.png"/>
          <p:cNvPicPr>
            <a:picLocks noChangeAspect="1" noChangeArrowheads="1"/>
          </p:cNvPicPr>
          <p:nvPr/>
        </p:nvPicPr>
        <p:blipFill>
          <a:blip r:embed="rId6" cstate="email"/>
          <a:srcRect/>
          <a:stretch>
            <a:fillRect/>
          </a:stretch>
        </p:blipFill>
        <p:spPr bwMode="auto">
          <a:xfrm>
            <a:off x="5079691" y="713129"/>
            <a:ext cx="933020" cy="1028336"/>
          </a:xfrm>
          <a:prstGeom prst="rect">
            <a:avLst/>
          </a:prstGeom>
          <a:noFill/>
        </p:spPr>
      </p:pic>
      <p:pic>
        <p:nvPicPr>
          <p:cNvPr id="1027" name="Picture 3" descr="I:\素材\PTT模板\冠泓\PPT参考\图片\0-8.png"/>
          <p:cNvPicPr>
            <a:picLocks noChangeAspect="1" noChangeArrowheads="1"/>
          </p:cNvPicPr>
          <p:nvPr/>
        </p:nvPicPr>
        <p:blipFill>
          <a:blip r:embed="rId7" cstate="email"/>
          <a:srcRect/>
          <a:stretch>
            <a:fillRect/>
          </a:stretch>
        </p:blipFill>
        <p:spPr bwMode="auto">
          <a:xfrm>
            <a:off x="4653764" y="2840848"/>
            <a:ext cx="1258749" cy="1408390"/>
          </a:xfrm>
          <a:prstGeom prst="rect">
            <a:avLst/>
          </a:prstGeom>
          <a:noFill/>
        </p:spPr>
      </p:pic>
      <p:pic>
        <p:nvPicPr>
          <p:cNvPr id="1028" name="Picture 4" descr="I:\素材\PTT模板\冠泓\PPT参考\图片\0-9.png"/>
          <p:cNvPicPr>
            <a:picLocks noChangeAspect="1" noChangeArrowheads="1"/>
          </p:cNvPicPr>
          <p:nvPr/>
        </p:nvPicPr>
        <p:blipFill>
          <a:blip r:embed="rId8" cstate="email"/>
          <a:srcRect/>
          <a:stretch>
            <a:fillRect/>
          </a:stretch>
        </p:blipFill>
        <p:spPr bwMode="auto">
          <a:xfrm>
            <a:off x="4500085" y="1719612"/>
            <a:ext cx="807548" cy="903550"/>
          </a:xfrm>
          <a:prstGeom prst="rect">
            <a:avLst/>
          </a:prstGeom>
          <a:noFill/>
        </p:spPr>
      </p:pic>
      <p:sp>
        <p:nvSpPr>
          <p:cNvPr id="8" name="矩形 7"/>
          <p:cNvSpPr/>
          <p:nvPr/>
        </p:nvSpPr>
        <p:spPr>
          <a:xfrm>
            <a:off x="0" y="4760114"/>
            <a:ext cx="9144014" cy="383844"/>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mc:Choice xmlns:p14="http://schemas.microsoft.com/office/powerpoint/2010/main" xmlns="" Requires="p14">
      <p:transition p14:dur="9">
        <p:pull dir="r"/>
      </p:transition>
    </mc:Choice>
    <mc:Fallback>
      <p:transition>
        <p:pull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363980" y="1355725"/>
            <a:ext cx="1896745" cy="328930"/>
          </a:xfrm>
          <a:prstGeom prst="rect">
            <a:avLst/>
          </a:prstGeom>
          <a:noFill/>
        </p:spPr>
        <p:txBody>
          <a:bodyPr wrap="square" rtlCol="0">
            <a:spAutoFit/>
          </a:bodyPr>
          <a:lstStyle/>
          <a:p>
            <a:pPr>
              <a:lnSpc>
                <a:spcPct val="120000"/>
              </a:lnSpc>
            </a:pPr>
            <a:r>
              <a:rPr lang="zh-CN" altLang="en-US" sz="1300" dirty="0">
                <a:solidFill>
                  <a:schemeClr val="bg1"/>
                </a:solidFill>
                <a:latin typeface="微软雅黑" panose="020B0503020204020204" pitchFamily="34" charset="-122"/>
                <a:ea typeface="微软雅黑" panose="020B0503020204020204" pitchFamily="34" charset="-122"/>
              </a:rPr>
              <a:t>婴儿纸尿裤用无纺布</a:t>
            </a:r>
          </a:p>
        </p:txBody>
      </p:sp>
      <p:sp>
        <p:nvSpPr>
          <p:cNvPr id="41" name="矩形 40"/>
          <p:cNvSpPr/>
          <p:nvPr/>
        </p:nvSpPr>
        <p:spPr>
          <a:xfrm>
            <a:off x="561340" y="2104390"/>
            <a:ext cx="1839595" cy="328930"/>
          </a:xfrm>
          <a:prstGeom prst="rect">
            <a:avLst/>
          </a:prstGeom>
          <a:noFill/>
        </p:spPr>
        <p:txBody>
          <a:bodyPr wrap="square" rtlCol="0">
            <a:spAutoFit/>
          </a:bodyPr>
          <a:lstStyle/>
          <a:p>
            <a:pPr>
              <a:lnSpc>
                <a:spcPct val="120000"/>
              </a:lnSpc>
            </a:pPr>
            <a:r>
              <a:rPr lang="zh-CN" altLang="en-US" sz="1300" dirty="0">
                <a:solidFill>
                  <a:schemeClr val="bg1"/>
                </a:solidFill>
                <a:latin typeface="微软雅黑" panose="020B0503020204020204" pitchFamily="34" charset="-122"/>
                <a:ea typeface="微软雅黑" panose="020B0503020204020204" pitchFamily="34" charset="-122"/>
              </a:rPr>
              <a:t>医疗器械防护用无纺布</a:t>
            </a:r>
          </a:p>
        </p:txBody>
      </p:sp>
      <p:sp>
        <p:nvSpPr>
          <p:cNvPr id="17" name="矩形 16"/>
          <p:cNvSpPr/>
          <p:nvPr/>
        </p:nvSpPr>
        <p:spPr>
          <a:xfrm>
            <a:off x="5909310" y="984250"/>
            <a:ext cx="2270125" cy="312008"/>
          </a:xfrm>
          <a:prstGeom prst="rect">
            <a:avLst/>
          </a:prstGeom>
          <a:noFill/>
        </p:spPr>
        <p:txBody>
          <a:bodyPr wrap="square" rtlCol="0">
            <a:spAutoFit/>
          </a:bodyPr>
          <a:lstStyle/>
          <a:p>
            <a:pPr>
              <a:lnSpc>
                <a:spcPct val="120000"/>
              </a:lnSpc>
            </a:pPr>
            <a:r>
              <a:rPr lang="zh-CN" altLang="en-US" sz="1300" dirty="0">
                <a:solidFill>
                  <a:schemeClr val="bg1"/>
                </a:solidFill>
                <a:latin typeface="微软雅黑" panose="020B0503020204020204" pitchFamily="34" charset="-122"/>
                <a:ea typeface="微软雅黑" panose="020B0503020204020204" pitchFamily="34" charset="-122"/>
              </a:rPr>
              <a:t>成年纸尿裤用无纺布</a:t>
            </a:r>
          </a:p>
        </p:txBody>
      </p:sp>
      <p:sp>
        <p:nvSpPr>
          <p:cNvPr id="18" name="矩形 17"/>
          <p:cNvSpPr/>
          <p:nvPr/>
        </p:nvSpPr>
        <p:spPr>
          <a:xfrm>
            <a:off x="6487866" y="2134314"/>
            <a:ext cx="2088781" cy="312008"/>
          </a:xfrm>
          <a:prstGeom prst="rect">
            <a:avLst/>
          </a:prstGeom>
          <a:noFill/>
        </p:spPr>
        <p:txBody>
          <a:bodyPr wrap="square" rtlCol="0">
            <a:spAutoFit/>
          </a:bodyPr>
          <a:lstStyle/>
          <a:p>
            <a:pPr>
              <a:lnSpc>
                <a:spcPct val="120000"/>
              </a:lnSpc>
            </a:pPr>
            <a:r>
              <a:rPr lang="zh-CN" altLang="en-US" sz="1300" dirty="0">
                <a:solidFill>
                  <a:schemeClr val="bg1"/>
                </a:solidFill>
                <a:latin typeface="微软雅黑" panose="020B0503020204020204" pitchFamily="34" charset="-122"/>
                <a:ea typeface="微软雅黑" panose="020B0503020204020204" pitchFamily="34" charset="-122"/>
              </a:rPr>
              <a:t>妇女卫生用无纺布</a:t>
            </a:r>
          </a:p>
        </p:txBody>
      </p:sp>
      <p:sp>
        <p:nvSpPr>
          <p:cNvPr id="20" name="文本框 19"/>
          <p:cNvSpPr txBox="1"/>
          <p:nvPr/>
        </p:nvSpPr>
        <p:spPr>
          <a:xfrm>
            <a:off x="1446163" y="234215"/>
            <a:ext cx="1118235" cy="293370"/>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solidFill>
                <a:latin typeface="微软雅黑" panose="020B0503020204020204" pitchFamily="34" charset="-122"/>
                <a:ea typeface="微软雅黑" panose="020B0503020204020204" pitchFamily="34" charset="-122"/>
              </a:rPr>
              <a:t>主 要 产 品</a:t>
            </a:r>
          </a:p>
        </p:txBody>
      </p:sp>
      <p:grpSp>
        <p:nvGrpSpPr>
          <p:cNvPr id="2" name="组合 20"/>
          <p:cNvGrpSpPr/>
          <p:nvPr/>
        </p:nvGrpSpPr>
        <p:grpSpPr>
          <a:xfrm>
            <a:off x="-10236" y="529314"/>
            <a:ext cx="3017072" cy="61913"/>
            <a:chOff x="0" y="1850313"/>
            <a:chExt cx="4022756" cy="82550"/>
          </a:xfrm>
          <a:solidFill>
            <a:schemeClr val="bg1"/>
          </a:solidFill>
        </p:grpSpPr>
        <p:cxnSp>
          <p:nvCxnSpPr>
            <p:cNvPr id="24" name="直接连接符 23"/>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grpSp>
      <p:pic>
        <p:nvPicPr>
          <p:cNvPr id="2050" name="Picture 2" descr="I:\素材\PTT模板\冠泓\PPT参考\图片\-3.png"/>
          <p:cNvPicPr>
            <a:picLocks noChangeAspect="1" noChangeArrowheads="1"/>
          </p:cNvPicPr>
          <p:nvPr/>
        </p:nvPicPr>
        <p:blipFill>
          <a:blip r:embed="rId3" cstate="email"/>
          <a:srcRect/>
          <a:stretch>
            <a:fillRect/>
          </a:stretch>
        </p:blipFill>
        <p:spPr bwMode="auto">
          <a:xfrm>
            <a:off x="5146365" y="2144849"/>
            <a:ext cx="1451136" cy="1599726"/>
          </a:xfrm>
          <a:prstGeom prst="rect">
            <a:avLst/>
          </a:prstGeom>
          <a:noFill/>
        </p:spPr>
      </p:pic>
      <p:pic>
        <p:nvPicPr>
          <p:cNvPr id="2051" name="Picture 3" descr="I:\素材\PTT模板\冠泓\PPT参考\图片\-4.png"/>
          <p:cNvPicPr>
            <a:picLocks noChangeAspect="1" noChangeArrowheads="1"/>
          </p:cNvPicPr>
          <p:nvPr/>
        </p:nvPicPr>
        <p:blipFill>
          <a:blip r:embed="rId4" cstate="email"/>
          <a:srcRect/>
          <a:stretch>
            <a:fillRect/>
          </a:stretch>
        </p:blipFill>
        <p:spPr bwMode="auto">
          <a:xfrm>
            <a:off x="3072770" y="947555"/>
            <a:ext cx="1387318" cy="1529717"/>
          </a:xfrm>
          <a:prstGeom prst="rect">
            <a:avLst/>
          </a:prstGeom>
          <a:noFill/>
        </p:spPr>
      </p:pic>
      <p:pic>
        <p:nvPicPr>
          <p:cNvPr id="2052" name="Picture 4" descr="I:\素材\PTT模板\冠泓\PPT参考\图片\未标题-1.png"/>
          <p:cNvPicPr>
            <a:picLocks noChangeAspect="1" noChangeArrowheads="1"/>
          </p:cNvPicPr>
          <p:nvPr/>
        </p:nvPicPr>
        <p:blipFill>
          <a:blip r:embed="rId5" cstate="email"/>
          <a:srcRect/>
          <a:stretch>
            <a:fillRect/>
          </a:stretch>
        </p:blipFill>
        <p:spPr bwMode="auto">
          <a:xfrm>
            <a:off x="4420083" y="832778"/>
            <a:ext cx="1501142" cy="1655447"/>
          </a:xfrm>
          <a:prstGeom prst="rect">
            <a:avLst/>
          </a:prstGeom>
          <a:noFill/>
        </p:spPr>
      </p:pic>
      <p:pic>
        <p:nvPicPr>
          <p:cNvPr id="2053" name="Picture 5" descr="I:\素材\PTT模板\冠泓\PPT参考\图片\未标题-2.png"/>
          <p:cNvPicPr>
            <a:picLocks noChangeAspect="1" noChangeArrowheads="1"/>
          </p:cNvPicPr>
          <p:nvPr/>
        </p:nvPicPr>
        <p:blipFill>
          <a:blip r:embed="rId6" cstate="email"/>
          <a:srcRect/>
          <a:stretch>
            <a:fillRect/>
          </a:stretch>
        </p:blipFill>
        <p:spPr bwMode="auto">
          <a:xfrm>
            <a:off x="2279812" y="2067220"/>
            <a:ext cx="1519240" cy="1674021"/>
          </a:xfrm>
          <a:prstGeom prst="rect">
            <a:avLst/>
          </a:prstGeom>
          <a:noFill/>
        </p:spPr>
      </p:pic>
      <p:sp>
        <p:nvSpPr>
          <p:cNvPr id="21" name="矩形 20"/>
          <p:cNvSpPr/>
          <p:nvPr/>
        </p:nvSpPr>
        <p:spPr>
          <a:xfrm>
            <a:off x="445839" y="3913265"/>
            <a:ext cx="8316766" cy="803910"/>
          </a:xfrm>
          <a:prstGeom prst="rect">
            <a:avLst/>
          </a:prstGeom>
        </p:spPr>
        <p:txBody>
          <a:bodyPr wrap="square">
            <a:spAutoFit/>
          </a:bodyPr>
          <a:lstStyle/>
          <a:p>
            <a:pPr>
              <a:lnSpc>
                <a:spcPct val="120000"/>
              </a:lnSpc>
            </a:pPr>
            <a:r>
              <a:rPr lang="zh-CN" altLang="en-US" sz="13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主要产品包括</a:t>
            </a:r>
            <a:r>
              <a:rPr lang="en-US" altLang="zh-CN" sz="13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SSS</a:t>
            </a:r>
            <a:r>
              <a:rPr lang="zh-CN" altLang="en-US" sz="13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纺粘无纺布、</a:t>
            </a:r>
            <a:r>
              <a:rPr lang="en-US" altLang="zh-CN" sz="13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SMMS</a:t>
            </a:r>
            <a:r>
              <a:rPr lang="zh-CN" altLang="en-US" sz="13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无纺布、熔喷无纺布、</a:t>
            </a:r>
            <a:r>
              <a:rPr lang="en-US" altLang="zh-CN" sz="13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ADL</a:t>
            </a:r>
            <a:r>
              <a:rPr lang="zh-CN" altLang="en-US" sz="13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导流层、热风面层无纺布，同时可以生产多次亲水、超柔爽滑、弹性、三拒、阻燃等功能性无纺布产品，主要应用于妇女卫生用品、纸尿库、成人纸尿库等产品的面层、导流层、包覆层、底膜材料。</a:t>
            </a:r>
          </a:p>
        </p:txBody>
      </p:sp>
      <p:pic>
        <p:nvPicPr>
          <p:cNvPr id="4098" name="Picture 2" descr="I:\素材\PTT模板\冠泓\PPT参考\图片\-8.png"/>
          <p:cNvPicPr>
            <a:picLocks noChangeAspect="1" noChangeArrowheads="1"/>
          </p:cNvPicPr>
          <p:nvPr/>
        </p:nvPicPr>
        <p:blipFill>
          <a:blip r:embed="rId7" cstate="email"/>
          <a:srcRect/>
          <a:stretch>
            <a:fillRect/>
          </a:stretch>
        </p:blipFill>
        <p:spPr bwMode="auto">
          <a:xfrm>
            <a:off x="3738092" y="2114845"/>
            <a:ext cx="1460185" cy="1608775"/>
          </a:xfrm>
          <a:prstGeom prst="rect">
            <a:avLst/>
          </a:prstGeom>
          <a:noFill/>
        </p:spPr>
      </p:pic>
      <p:sp>
        <p:nvSpPr>
          <p:cNvPr id="29" name="TextBox 28"/>
          <p:cNvSpPr txBox="1"/>
          <p:nvPr/>
        </p:nvSpPr>
        <p:spPr>
          <a:xfrm>
            <a:off x="4544594" y="3633415"/>
            <a:ext cx="1008380" cy="303530"/>
          </a:xfrm>
          <a:prstGeom prst="rect">
            <a:avLst/>
          </a:prstGeom>
          <a:noFill/>
        </p:spPr>
        <p:txBody>
          <a:bodyPr wrap="non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无纺布产品</a:t>
            </a:r>
          </a:p>
        </p:txBody>
      </p:sp>
      <p:sp>
        <p:nvSpPr>
          <p:cNvPr id="3" name="文本框 2"/>
          <p:cNvSpPr txBox="1"/>
          <p:nvPr/>
        </p:nvSpPr>
        <p:spPr>
          <a:xfrm>
            <a:off x="526940" y="3676547"/>
            <a:ext cx="3470525" cy="303530"/>
          </a:xfrm>
          <a:prstGeom prst="rect">
            <a:avLst/>
          </a:prstGeom>
          <a:noFill/>
          <a:ln w="9525">
            <a:noFill/>
            <a:miter/>
          </a:ln>
        </p:spPr>
        <p:txBody>
          <a:bodyPr wrap="square">
            <a:spAutoFit/>
          </a:bodyPr>
          <a:lstStyle/>
          <a:p>
            <a:pPr marL="0" indent="0" algn="l"/>
            <a:r>
              <a:rPr lang="zh-CN" altLang="en-US" sz="1300" b="1" u="none"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终端用户：婴儿、妇女、医护人员</a:t>
            </a:r>
          </a:p>
        </p:txBody>
      </p:sp>
      <p:sp>
        <p:nvSpPr>
          <p:cNvPr id="8" name="矩形 7"/>
          <p:cNvSpPr/>
          <p:nvPr/>
        </p:nvSpPr>
        <p:spPr>
          <a:xfrm>
            <a:off x="0" y="4760114"/>
            <a:ext cx="9144014" cy="383844"/>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xmlns="" id="{443F9096-F990-43AC-949A-1AF2BCA3CBD6}"/>
              </a:ext>
            </a:extLst>
          </p:cNvPr>
          <p:cNvSpPr/>
          <p:nvPr/>
        </p:nvSpPr>
        <p:spPr>
          <a:xfrm>
            <a:off x="516819" y="766604"/>
            <a:ext cx="8208000" cy="385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8" name="矩形 7"/>
          <p:cNvSpPr/>
          <p:nvPr/>
        </p:nvSpPr>
        <p:spPr>
          <a:xfrm>
            <a:off x="0" y="4760114"/>
            <a:ext cx="9144014" cy="383844"/>
          </a:xfrm>
          <a:prstGeom prst="rect">
            <a:avLst/>
          </a:prstGeom>
          <a:solidFill>
            <a:srgbClr val="00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文本框 24"/>
          <p:cNvSpPr txBox="1"/>
          <p:nvPr/>
        </p:nvSpPr>
        <p:spPr>
          <a:xfrm>
            <a:off x="1277290" y="244464"/>
            <a:ext cx="1199047" cy="276999"/>
          </a:xfrm>
          <a:prstGeom prst="rect">
            <a:avLst/>
          </a:prstGeom>
        </p:spPr>
        <p:txBody>
          <a:bodyPr wrap="none" lIns="0" tIns="0" rIns="0" bIns="0" anchor="ctr">
            <a:spAutoFit/>
          </a:bodyPr>
          <a:lstStyle>
            <a:defPPr>
              <a:defRPr lang="zh-CN"/>
            </a:defPPr>
            <a:lvl1pPr marR="0" lvl="0" indent="0" algn="ctr" defTabSz="-635"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800" dirty="0">
                <a:solidFill>
                  <a:schemeClr val="bg1"/>
                </a:solidFill>
                <a:latin typeface="微软雅黑" panose="020B0503020204020204" pitchFamily="34" charset="-122"/>
                <a:ea typeface="微软雅黑" panose="020B0503020204020204" pitchFamily="34" charset="-122"/>
              </a:rPr>
              <a:t>我们的客户</a:t>
            </a:r>
          </a:p>
        </p:txBody>
      </p:sp>
      <p:grpSp>
        <p:nvGrpSpPr>
          <p:cNvPr id="20" name="组合 20"/>
          <p:cNvGrpSpPr/>
          <p:nvPr/>
        </p:nvGrpSpPr>
        <p:grpSpPr>
          <a:xfrm>
            <a:off x="-10236" y="529314"/>
            <a:ext cx="3017072" cy="61913"/>
            <a:chOff x="0" y="1850313"/>
            <a:chExt cx="4022756" cy="82550"/>
          </a:xfrm>
          <a:solidFill>
            <a:schemeClr val="bg1"/>
          </a:solidFill>
        </p:grpSpPr>
        <p:cxnSp>
          <p:nvCxnSpPr>
            <p:cNvPr id="21" name="直接连接符 20"/>
            <p:cNvCxnSpPr/>
            <p:nvPr/>
          </p:nvCxnSpPr>
          <p:spPr>
            <a:xfrm>
              <a:off x="0" y="1891588"/>
              <a:ext cx="3982371"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940206" y="1850313"/>
              <a:ext cx="82550" cy="825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grpSp>
      <p:pic>
        <p:nvPicPr>
          <p:cNvPr id="3" name="图片 2">
            <a:extLst>
              <a:ext uri="{FF2B5EF4-FFF2-40B4-BE49-F238E27FC236}">
                <a16:creationId xmlns:a16="http://schemas.microsoft.com/office/drawing/2014/main" xmlns="" id="{1280D714-D3C5-4069-9EB4-2B00D4C1350C}"/>
              </a:ext>
            </a:extLst>
          </p:cNvPr>
          <p:cNvPicPr>
            <a:picLocks noChangeAspect="1"/>
          </p:cNvPicPr>
          <p:nvPr/>
        </p:nvPicPr>
        <p:blipFill>
          <a:blip r:embed="rId3"/>
          <a:stretch>
            <a:fillRect/>
          </a:stretch>
        </p:blipFill>
        <p:spPr>
          <a:xfrm>
            <a:off x="793558" y="892604"/>
            <a:ext cx="7629015" cy="3600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pull dir="r"/>
      </p:transition>
    </mc:Choice>
    <mc:Fallback>
      <p:transition spd="slow">
        <p:pull dir="r"/>
      </p:transition>
    </mc:Fallback>
  </mc:AlternateContent>
  <p:timing>
    <p:tnLst>
      <p:par>
        <p:cTn id="1" dur="indefinite" restart="never" nodeType="tmRoot"/>
      </p:par>
    </p:tn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主题3</Template>
  <TotalTime>6546</TotalTime>
  <Words>2009</Words>
  <Application>Microsoft Office PowerPoint</Application>
  <PresentationFormat>全屏显示(16:9)</PresentationFormat>
  <Paragraphs>285</Paragraphs>
  <Slides>34</Slides>
  <Notes>14</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主题1</vt:lpstr>
      <vt:lpstr>幻灯片 1</vt:lpstr>
      <vt:lpstr>幻灯片 2</vt:lpstr>
      <vt:lpstr>幻灯片 3</vt:lpstr>
      <vt:lpstr>幻灯片 4</vt:lpstr>
      <vt:lpstr>冠泓工业发展历史 Guan Hong Milestone</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nan ma</dc:creator>
  <cp:lastModifiedBy>微软用户</cp:lastModifiedBy>
  <cp:revision>1478</cp:revision>
  <dcterms:created xsi:type="dcterms:W3CDTF">2015-06-15T13:59:00Z</dcterms:created>
  <dcterms:modified xsi:type="dcterms:W3CDTF">2019-09-17T09:23:06Z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