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5B0B-53CA-41FB-9813-A8476100C633}" type="datetimeFigureOut">
              <a:rPr lang="zh-CN" altLang="en-US" smtClean="0"/>
              <a:t>2021/6/1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ADCB9248-F135-4D90-A58B-754CAC7852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463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4" descr="彩色组合(1)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850" y="156798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98063" y="121273"/>
            <a:ext cx="22806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520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520" algn="ctr"/>
                <a:tab pos="5273675" algn="r"/>
              </a:tabLst>
            </a:pPr>
            <a:r>
              <a:rPr kumimoji="0" lang="zh-CN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福建冠泓工业有限公司</a:t>
            </a:r>
            <a:endParaRPr kumimoji="0" lang="en-US" altLang="zh-CN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520" algn="ctr"/>
                <a:tab pos="5273675" algn="r"/>
              </a:tabLst>
            </a:pP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冠和科技实业有限公司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66860" y="705384"/>
            <a:ext cx="1693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b="1" kern="100" dirty="0">
                <a:latin typeface="等线" panose="02010600030101010101" pitchFamily="2" charset="-122"/>
                <a:ea typeface="仿宋_GB2312"/>
                <a:cs typeface="Times New Roman" panose="02020603050405020304" pitchFamily="18" charset="0"/>
              </a:rPr>
              <a:t>招 聘 简 章</a:t>
            </a:r>
            <a:endParaRPr lang="zh-CN" altLang="zh-CN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3700" y="1000006"/>
            <a:ext cx="6069965" cy="19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lnSpc>
                <a:spcPts val="2000"/>
              </a:lnSpc>
              <a:spcAft>
                <a:spcPts val="0"/>
              </a:spcAft>
            </a:pP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福建冠泓工业有限公司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冠和科技实业有限公司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成立于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2003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年，系外商独资企业，占地面积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200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多亩，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制造高性能的一次性医用手术衣、防护服、婴儿纸尿裤等产品的原材料，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是福建乃至华东地区大型规模的无纺布企业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，预计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2021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年年产值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7.6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亿元人民币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。由于生产规模持续扩大，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2021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zh-CN" altLang="zh-CN" sz="1600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新工厂将会商业化运行，诚邀以下精英加盟，共谋发展。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541020" y="2575560"/>
            <a:ext cx="5172075" cy="2091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1600" b="1" dirty="0">
                <a:latin typeface="Calibri" panose="020F0502020204030204" charset="0"/>
                <a:ea typeface="宋体" panose="02010600030101010101" pitchFamily="2" charset="-122"/>
              </a:rPr>
              <a:t>招聘岗位：</a:t>
            </a:r>
            <a:endParaRPr lang="en-US" altLang="zh-CN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</a:t>
            </a:r>
            <a:r>
              <a:rPr lang="zh-CN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生产工程师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技术人员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          </a:t>
            </a:r>
            <a:r>
              <a:rPr lang="en-US" altLang="zh-CN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10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名</a:t>
            </a:r>
            <a:endParaRPr lang="zh-CN" altLang="en-US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品质工程师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技术人员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          </a:t>
            </a:r>
            <a:r>
              <a:rPr lang="en-US" altLang="zh-CN" sz="1600" b="1" dirty="0">
                <a:latin typeface="Calibri" panose="020F0502020204030204" charset="0"/>
                <a:ea typeface="宋体" panose="02010600030101010101" pitchFamily="2" charset="-122"/>
              </a:rPr>
              <a:t>6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名</a:t>
            </a:r>
            <a:endParaRPr lang="zh-CN" altLang="en-US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技术研发工程师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                     </a:t>
            </a:r>
            <a:r>
              <a:rPr lang="en-US" altLang="zh-CN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3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名</a:t>
            </a:r>
            <a:endParaRPr lang="zh-CN" altLang="en-US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电气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机械技术人员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               </a:t>
            </a:r>
            <a:r>
              <a:rPr lang="en-US" altLang="zh-CN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6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名</a:t>
            </a:r>
            <a:endParaRPr lang="zh-CN" altLang="en-US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仓管</a:t>
            </a:r>
            <a:r>
              <a:rPr lang="en-US" altLang="zh-CN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altLang="en-US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客服专员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         </a:t>
            </a:r>
            <a:r>
              <a:rPr lang="en-US" altLang="zh-CN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               </a:t>
            </a:r>
            <a:r>
              <a:rPr lang="en-US" altLang="zh-CN" sz="1600" b="1" dirty="0">
                <a:latin typeface="Calibri" panose="020F0502020204030204" charset="0"/>
                <a:ea typeface="宋体" panose="02010600030101010101" pitchFamily="2" charset="-122"/>
              </a:rPr>
              <a:t>3</a:t>
            </a:r>
            <a:r>
              <a:rPr lang="zh-CN" altLang="en-US" sz="1600" b="1" dirty="0" smtClean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rPr>
              <a:t>名</a:t>
            </a:r>
            <a:endParaRPr lang="zh-CN" altLang="en-US" sz="1600" b="1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zh-CN" sz="1600" b="1" dirty="0">
                <a:latin typeface="Calibri" panose="020F0502020204030204" charset="0"/>
                <a:ea typeface="宋体" panose="02010600030101010101" pitchFamily="2" charset="-122"/>
              </a:rPr>
              <a:t>薪资条件：</a:t>
            </a:r>
            <a:endParaRPr lang="zh-CN" altLang="en-US" sz="1600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5577" y="5289975"/>
            <a:ext cx="650684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zh-CN" sz="1400" b="1" dirty="0">
                <a:latin typeface="Calibri" panose="020F0502020204030204" charset="0"/>
                <a:ea typeface="宋体" panose="02010600030101010101" pitchFamily="2" charset="-122"/>
              </a:rPr>
              <a:t>招聘要求：</a:t>
            </a:r>
            <a:endParaRPr lang="en-US" sz="1400" b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、非织造材料、纺织工程、机电一体、高分子材料、应用化学、机械等相关专业优先；</a:t>
            </a:r>
            <a:endParaRPr lang="en-US" sz="1400" b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2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、应届实习生；年轻富有朝气，热爱无纺布事业。</a:t>
            </a:r>
            <a:endParaRPr lang="en-US" sz="1400" b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zh-CN" sz="1400" b="1" dirty="0">
                <a:latin typeface="Calibri" panose="020F0502020204030204" charset="0"/>
                <a:ea typeface="宋体" panose="02010600030101010101" pitchFamily="2" charset="-122"/>
              </a:rPr>
              <a:t>福利待遇：</a:t>
            </a:r>
            <a:endParaRPr lang="zh-CN" sz="1400" b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★公司福利</a:t>
            </a:r>
            <a:r>
              <a:rPr lang="zh-CN" sz="1400" b="1" dirty="0">
                <a:latin typeface="Calibri" panose="020F0502020204030204" charset="0"/>
                <a:ea typeface="宋体" panose="02010600030101010101" pitchFamily="2" charset="-122"/>
              </a:rPr>
              <a:t>：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五险一金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满勤奖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工龄奖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夜宵补助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高温补贴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加班费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+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产量奖</a:t>
            </a:r>
          </a:p>
          <a:p>
            <a:pPr indent="0"/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★政府福利：本科生安居补助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600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元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月，硕士研究生安居补助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800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元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月，</a:t>
            </a:r>
            <a:endParaRPr lang="en-US" sz="1400" b="0" dirty="0">
              <a:latin typeface="Calibri" panose="020F050202020403020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泉州市优秀人才（津贴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500-1000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元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/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月，购房补贴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3-5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万元）。</a:t>
            </a:r>
          </a:p>
          <a:p>
            <a:pPr indent="0"/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★住宿条件：免费提供宿舍：宿舍配备空调、免费公共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WIFI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、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24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小时热水、独立卫生间等。</a:t>
            </a:r>
          </a:p>
          <a:p>
            <a:pPr indent="0"/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★伙食及餐费：公司设有员工食堂，一日三餐，每月只需扣伙食费</a:t>
            </a:r>
            <a:r>
              <a:rPr lang="en-US" sz="1400" b="0" dirty="0">
                <a:latin typeface="Calibri" panose="020F0502020204030204" charset="0"/>
                <a:ea typeface="宋体" panose="02010600030101010101" pitchFamily="2" charset="-122"/>
              </a:rPr>
              <a:t>180</a:t>
            </a:r>
            <a:r>
              <a:rPr lang="zh-CN" sz="1400" b="0" dirty="0">
                <a:latin typeface="Calibri" panose="020F0502020204030204" charset="0"/>
                <a:ea typeface="宋体" panose="02010600030101010101" pitchFamily="2" charset="-122"/>
              </a:rPr>
              <a:t>元，其他将由公司补贴。</a:t>
            </a:r>
            <a:endParaRPr lang="en-US" altLang="zh-CN" sz="1400" b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endParaRPr lang="en-US" altLang="zh-CN" sz="120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/>
            <a:r>
              <a:rPr lang="zh-CN" sz="1200" b="0" dirty="0">
                <a:latin typeface="Calibri" panose="020F0502020204030204" charset="0"/>
                <a:ea typeface="宋体" panose="02010600030101010101" pitchFamily="2" charset="-122"/>
              </a:rPr>
              <a:t>                                                     </a:t>
            </a:r>
            <a:endParaRPr lang="zh-CN" altLang="en-US" sz="12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9276332"/>
              </p:ext>
            </p:extLst>
          </p:nvPr>
        </p:nvGraphicFramePr>
        <p:xfrm>
          <a:off x="520698" y="4667250"/>
          <a:ext cx="5942966" cy="1631611"/>
        </p:xfrm>
        <a:graphic>
          <a:graphicData uri="http://schemas.openxmlformats.org/drawingml/2006/table">
            <a:tbl>
              <a:tblPr/>
              <a:tblGrid>
                <a:gridCol w="2029306"/>
                <a:gridCol w="1956490"/>
                <a:gridCol w="1957170"/>
              </a:tblGrid>
              <a:tr h="5143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基本工资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40932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实习生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应届毕业生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3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专科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4200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5200+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en-US" altLang="zh-CN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zh-CN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其它</a:t>
                      </a: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福利及奖金额外计算。</a:t>
                      </a:r>
                    </a:p>
                  </a:txBody>
                  <a:tcPr marL="5337" marR="5337" marT="5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03312" y="61543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2400" b="1" kern="100" dirty="0">
                <a:latin typeface="等线" panose="02010600030101010101" pitchFamily="2" charset="-122"/>
                <a:ea typeface="仿宋_GB2312"/>
                <a:cs typeface="Times New Roman" panose="02020603050405020304" pitchFamily="18" charset="0"/>
              </a:rPr>
              <a:t>公司风采</a:t>
            </a:r>
            <a:endParaRPr lang="zh-CN" altLang="zh-CN" sz="10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 descr="建筑前的雪地上&#10;&#10;自动生成的说明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00" y="1479550"/>
            <a:ext cx="2160000" cy="16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图片 9" descr="许多人在排队&#10;&#10;自动生成的说明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450" y="2682627"/>
            <a:ext cx="2160000" cy="14450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00" y="4507895"/>
            <a:ext cx="2160000" cy="16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450" y="5576644"/>
            <a:ext cx="2160000" cy="16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文本框 14"/>
          <p:cNvSpPr txBox="1"/>
          <p:nvPr/>
        </p:nvSpPr>
        <p:spPr>
          <a:xfrm>
            <a:off x="1059700" y="3220470"/>
            <a:ext cx="17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整洁的宿舍楼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416800" y="4323229"/>
            <a:ext cx="17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美味的餐厅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65200" y="6201978"/>
            <a:ext cx="186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自动化的生产线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322300" y="7285645"/>
            <a:ext cx="186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员工活动中心</a:t>
            </a:r>
          </a:p>
        </p:txBody>
      </p:sp>
      <p:pic>
        <p:nvPicPr>
          <p:cNvPr id="24" name="图片 23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40578" y="8076257"/>
            <a:ext cx="1150620" cy="112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矩形 22"/>
          <p:cNvSpPr/>
          <p:nvPr/>
        </p:nvSpPr>
        <p:spPr>
          <a:xfrm>
            <a:off x="466802" y="8076257"/>
            <a:ext cx="4906010" cy="1137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en-US" sz="2400" b="1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招聘</a:t>
            </a:r>
            <a:r>
              <a:rPr lang="zh-CN" altLang="zh-CN" sz="2400" b="1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联系方式：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联系地址：晋江市永和镇第一工业区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联 系 人：梁先生 </a:t>
            </a:r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15859285014 </a:t>
            </a:r>
            <a:r>
              <a:rPr lang="zh-CN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（微信同号）</a:t>
            </a:r>
          </a:p>
          <a:p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lang="zh-CN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庄小姐 </a:t>
            </a:r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15396671391 (</a:t>
            </a:r>
            <a:r>
              <a:rPr lang="zh-CN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微信同号）</a:t>
            </a:r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77ac43a-e164-426a-abd2-9686b29aba09}"/>
  <p:tag name="TABLE_ENDDRAG_ORIGIN_RECT" val="436*151"/>
  <p:tag name="TABLE_ENDDRAG_RECT" val="36*376*436*151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15</TotalTime>
  <Words>369</Words>
  <Application>Microsoft Office PowerPoint</Application>
  <PresentationFormat>A4 纸张(210x297 毫米)</PresentationFormat>
  <Paragraphs>48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等线</vt:lpstr>
      <vt:lpstr>方正姚体</vt:lpstr>
      <vt:lpstr>仿宋_GB2312</vt:lpstr>
      <vt:lpstr>黑体</vt:lpstr>
      <vt:lpstr>华文新魏</vt:lpstr>
      <vt:lpstr>宋体</vt:lpstr>
      <vt:lpstr>Arial</vt:lpstr>
      <vt:lpstr>Calibri</vt:lpstr>
      <vt:lpstr>Times New Roman</vt:lpstr>
      <vt:lpstr>Trebuchet MS</vt:lpstr>
      <vt:lpstr>Wingdings 3</vt:lpstr>
      <vt:lpstr>平面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Mingqing Chen</dc:creator>
  <cp:lastModifiedBy>PC</cp:lastModifiedBy>
  <cp:revision>14</cp:revision>
  <cp:lastPrinted>2021-02-24T10:42:00Z</cp:lastPrinted>
  <dcterms:created xsi:type="dcterms:W3CDTF">2021-02-24T10:23:00Z</dcterms:created>
  <dcterms:modified xsi:type="dcterms:W3CDTF">2021-06-01T06:40:50Z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317A0B9352A74CE9BD6A6D6734B45044</vt:lpwstr>
  </property>
  <property fmtid="{D5CDD505-2E9C-101B-9397-08002B2CF9AE}" pid="3" name="KSOProductBuildVer">
    <vt:lpwstr>2052-11.1.0.10495</vt:lpwstr>
  </property>
</Properties>
</file>