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4"/>
  </p:notesMasterIdLst>
  <p:sldIdLst>
    <p:sldId id="323" r:id="rId3"/>
    <p:sldId id="316" r:id="rId4"/>
    <p:sldId id="319" r:id="rId5"/>
    <p:sldId id="329" r:id="rId6"/>
    <p:sldId id="330" r:id="rId7"/>
    <p:sldId id="337" r:id="rId8"/>
    <p:sldId id="338" r:id="rId9"/>
    <p:sldId id="367" r:id="rId10"/>
    <p:sldId id="376" r:id="rId11"/>
    <p:sldId id="381" r:id="rId12"/>
    <p:sldId id="378" r:id="rId13"/>
    <p:sldId id="346" r:id="rId14"/>
    <p:sldId id="384" r:id="rId15"/>
    <p:sldId id="380" r:id="rId16"/>
    <p:sldId id="382" r:id="rId17"/>
    <p:sldId id="391" r:id="rId18"/>
    <p:sldId id="383" r:id="rId19"/>
    <p:sldId id="344" r:id="rId20"/>
    <p:sldId id="369" r:id="rId21"/>
    <p:sldId id="370" r:id="rId22"/>
    <p:sldId id="371" r:id="rId23"/>
    <p:sldId id="372" r:id="rId24"/>
    <p:sldId id="307" r:id="rId25"/>
    <p:sldId id="364" r:id="rId26"/>
    <p:sldId id="385" r:id="rId27"/>
    <p:sldId id="386" r:id="rId28"/>
    <p:sldId id="387" r:id="rId29"/>
    <p:sldId id="388" r:id="rId30"/>
    <p:sldId id="389" r:id="rId31"/>
    <p:sldId id="373" r:id="rId32"/>
    <p:sldId id="317" r:id="rId3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66"/>
    <a:srgbClr val="75A0CC"/>
    <a:srgbClr val="7490B4"/>
    <a:srgbClr val="516389"/>
    <a:srgbClr val="5C90BA"/>
    <a:srgbClr val="72A4DE"/>
    <a:srgbClr val="B375CE"/>
    <a:srgbClr val="99BBE6"/>
    <a:srgbClr val="CBC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1" autoAdjust="0"/>
    <p:restoredTop sz="91713" autoAdjust="0"/>
  </p:normalViewPr>
  <p:slideViewPr>
    <p:cSldViewPr>
      <p:cViewPr varScale="1">
        <p:scale>
          <a:sx n="87" d="100"/>
          <a:sy n="87" d="100"/>
        </p:scale>
        <p:origin x="-948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uyulin\Desktop\&#26032;&#24314;%20Microsoft%20Excel%20&#24037;&#20316;&#3492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219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/>
              </a:solidFill>
            </c:spPr>
          </c:dPt>
          <c:val>
            <c:numRef>
              <c:f>Sheet1!$E$7:$F$7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6FFC9-A83F-4EB6-8CA7-473A3FC811D6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2A2B4-E1B2-4161-AF6F-55E0546895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20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A2B4-E1B2-4161-AF6F-55E0546895B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3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zh-CN" altLang="en-US" sz="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FABA-D9EA-4311-84ED-F4CCF509871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294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09083B-0D14-400A-A0D8-B68158BBDB40}" type="slidenum">
              <a:rPr lang="zh-CN" altLang="en-US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3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23B30-7A27-4F29-A401-F1DD4A471B8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347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A2B4-E1B2-4161-AF6F-55E0546895B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A2B4-E1B2-4161-AF6F-55E0546895B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A2B4-E1B2-4161-AF6F-55E0546895B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A2B4-E1B2-4161-AF6F-55E0546895B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9987F-C110-41AA-9E45-BF1B43459C18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63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B29C19-05AD-4EEC-B1E5-CA2CFAF739E1}" type="slidenum">
              <a:rPr lang="zh-CN" altLang="en-US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69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B29C19-05AD-4EEC-B1E5-CA2CFAF739E1}" type="slidenum">
              <a:rPr lang="zh-CN" altLang="en-US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6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23B30-7A27-4F29-A401-F1DD4A471B8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22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B29C19-05AD-4EEC-B1E5-CA2CFAF739E1}" type="slidenum">
              <a:rPr lang="zh-CN" altLang="en-US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69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9FFC79-B3F9-4045-A52E-DFC3E26E01D4}" type="slidenum">
              <a:rPr lang="zh-CN" altLang="en-US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5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23B30-7A27-4F29-A401-F1DD4A471B8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3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23B30-7A27-4F29-A401-F1DD4A471B8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456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A2B4-E1B2-4161-AF6F-55E0546895B3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13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A2B4-E1B2-4161-AF6F-55E0546895B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39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0B3972-BEE3-4780-BE8F-12B9A448D9CB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B2F34-7414-464A-9A2E-0E74B106F82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291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B2F34-7414-464A-9A2E-0E74B106F82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29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23B30-7A27-4F29-A401-F1DD4A471B8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34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2FFDDA-4BBB-4DF6-8BDB-60ACC5F341C4}" type="slidenum">
              <a:rPr lang="zh-CN" altLang="en-US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67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1" y="1078707"/>
            <a:ext cx="8229600" cy="3550444"/>
          </a:xfrm>
          <a:prstGeom prst="rect">
            <a:avLst/>
          </a:prstGeom>
        </p:spPr>
        <p:txBody>
          <a:bodyPr lIns="65023" tIns="32511" rIns="65023" bIns="3251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48001" y="4733925"/>
            <a:ext cx="1712913" cy="217885"/>
          </a:xfrm>
          <a:prstGeom prst="rect">
            <a:avLst/>
          </a:prstGeom>
        </p:spPr>
        <p:txBody>
          <a:bodyPr vert="horz" wrap="square" lIns="81636" tIns="40818" rIns="81636" bIns="40818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30763" y="4742260"/>
            <a:ext cx="2311400" cy="217884"/>
          </a:xfrm>
          <a:prstGeom prst="rect">
            <a:avLst/>
          </a:prstGeom>
        </p:spPr>
        <p:txBody>
          <a:bodyPr vert="horz" wrap="square" lIns="81636" tIns="40818" rIns="81636" bIns="40818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116764" y="4742260"/>
            <a:ext cx="1616075" cy="217884"/>
          </a:xfrm>
          <a:prstGeom prst="rect">
            <a:avLst/>
          </a:prstGeom>
        </p:spPr>
        <p:txBody>
          <a:bodyPr vert="horz" wrap="square" lIns="81636" tIns="40818" rIns="81636" bIns="40818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A71E181-7AD1-403F-B52F-A0D90651FF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5023" tIns="32511" rIns="65023" bIns="32511"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2512219" y="0"/>
            <a:ext cx="3436144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5023" tIns="32511" rIns="65023" bIns="32511"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5948363" y="0"/>
            <a:ext cx="3195637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5023" tIns="32511" rIns="65023" bIns="32511"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6631782" y="2571750"/>
            <a:ext cx="2512219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5023" tIns="32511" rIns="65023" bIns="3251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92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32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673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700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92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07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14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46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918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751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7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6E4A4-F9DC-45FC-87B9-1B95FCE8C538}" type="datetimeFigureOut">
              <a:rPr lang="zh-CN" altLang="en-US" smtClean="0"/>
              <a:pPr/>
              <a:t>2020-03-17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B171E-1527-47CA-A26D-87C1E48CE87C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" y="-12032"/>
            <a:ext cx="9152335" cy="51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6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5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2049436" y="1707654"/>
            <a:ext cx="511485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泉州科牧智能厨卫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有限公司</a:t>
            </a:r>
            <a:endParaRPr lang="en-US" altLang="zh-CN" sz="3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厦门科牧智能技术有限公司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42837" y="2851398"/>
            <a:ext cx="6236067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346870" y="3003798"/>
            <a:ext cx="4428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微信图片_20181019112319.png"/>
          <p:cNvPicPr>
            <a:picLocks noChangeAspect="1"/>
          </p:cNvPicPr>
          <p:nvPr/>
        </p:nvPicPr>
        <p:blipFill>
          <a:blip r:embed="rId3" cstate="print"/>
          <a:srcRect r="28947" b="-15390"/>
          <a:stretch>
            <a:fillRect/>
          </a:stretch>
        </p:blipFill>
        <p:spPr>
          <a:xfrm>
            <a:off x="3786182" y="1031864"/>
            <a:ext cx="1785950" cy="39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44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9"/>
          <p:cNvGrpSpPr/>
          <p:nvPr/>
        </p:nvGrpSpPr>
        <p:grpSpPr>
          <a:xfrm>
            <a:off x="460049" y="1109895"/>
            <a:ext cx="3698431" cy="3747871"/>
            <a:chOff x="612280" y="899989"/>
            <a:chExt cx="4922252" cy="4984438"/>
          </a:xfrm>
        </p:grpSpPr>
        <p:sp>
          <p:nvSpPr>
            <p:cNvPr id="81" name="任意多边形 80"/>
            <p:cNvSpPr/>
            <p:nvPr/>
          </p:nvSpPr>
          <p:spPr>
            <a:xfrm>
              <a:off x="2217523" y="2288969"/>
              <a:ext cx="1582795" cy="1582795"/>
            </a:xfrm>
            <a:custGeom>
              <a:avLst/>
              <a:gdLst>
                <a:gd name="connsiteX0" fmla="*/ 0 w 2293748"/>
                <a:gd name="connsiteY0" fmla="*/ 1146874 h 2293748"/>
                <a:gd name="connsiteX1" fmla="*/ 1146874 w 2293748"/>
                <a:gd name="connsiteY1" fmla="*/ 0 h 2293748"/>
                <a:gd name="connsiteX2" fmla="*/ 2293748 w 2293748"/>
                <a:gd name="connsiteY2" fmla="*/ 1146874 h 2293748"/>
                <a:gd name="connsiteX3" fmla="*/ 1146874 w 2293748"/>
                <a:gd name="connsiteY3" fmla="*/ 2293748 h 2293748"/>
                <a:gd name="connsiteX4" fmla="*/ 0 w 2293748"/>
                <a:gd name="connsiteY4" fmla="*/ 1146874 h 229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3748" h="2293748">
                  <a:moveTo>
                    <a:pt x="0" y="1146874"/>
                  </a:moveTo>
                  <a:cubicBezTo>
                    <a:pt x="0" y="513473"/>
                    <a:pt x="513473" y="0"/>
                    <a:pt x="1146874" y="0"/>
                  </a:cubicBezTo>
                  <a:cubicBezTo>
                    <a:pt x="1780275" y="0"/>
                    <a:pt x="2293748" y="513473"/>
                    <a:pt x="2293748" y="1146874"/>
                  </a:cubicBezTo>
                  <a:cubicBezTo>
                    <a:pt x="2293748" y="1780275"/>
                    <a:pt x="1780275" y="2293748"/>
                    <a:pt x="1146874" y="2293748"/>
                  </a:cubicBezTo>
                  <a:cubicBezTo>
                    <a:pt x="513473" y="2293748"/>
                    <a:pt x="0" y="1780275"/>
                    <a:pt x="0" y="1146874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8142" tIns="398142" rIns="398142" bIns="398142" numCol="1" spcCol="1270" anchor="ctr" anchorCtr="0">
              <a:noAutofit/>
            </a:bodyPr>
            <a:lstStyle/>
            <a:p>
              <a:pPr algn="ctr" defTabSz="1636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700" dirty="0"/>
            </a:p>
          </p:txBody>
        </p:sp>
        <p:sp>
          <p:nvSpPr>
            <p:cNvPr id="82" name="任意多边形 81"/>
            <p:cNvSpPr/>
            <p:nvPr/>
          </p:nvSpPr>
          <p:spPr>
            <a:xfrm rot="-5340000">
              <a:off x="2910966" y="1940030"/>
              <a:ext cx="155225" cy="414229"/>
            </a:xfrm>
            <a:custGeom>
              <a:avLst/>
              <a:gdLst>
                <a:gd name="connsiteX0" fmla="*/ 0 w 224949"/>
                <a:gd name="connsiteY0" fmla="*/ 120058 h 600291"/>
                <a:gd name="connsiteX1" fmla="*/ 112475 w 224949"/>
                <a:gd name="connsiteY1" fmla="*/ 120058 h 600291"/>
                <a:gd name="connsiteX2" fmla="*/ 112475 w 224949"/>
                <a:gd name="connsiteY2" fmla="*/ 0 h 600291"/>
                <a:gd name="connsiteX3" fmla="*/ 224949 w 224949"/>
                <a:gd name="connsiteY3" fmla="*/ 300146 h 600291"/>
                <a:gd name="connsiteX4" fmla="*/ 112475 w 224949"/>
                <a:gd name="connsiteY4" fmla="*/ 600291 h 600291"/>
                <a:gd name="connsiteX5" fmla="*/ 112475 w 224949"/>
                <a:gd name="connsiteY5" fmla="*/ 480233 h 600291"/>
                <a:gd name="connsiteX6" fmla="*/ 0 w 224949"/>
                <a:gd name="connsiteY6" fmla="*/ 480233 h 600291"/>
                <a:gd name="connsiteX7" fmla="*/ 0 w 224949"/>
                <a:gd name="connsiteY7" fmla="*/ 120058 h 60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949" h="600291">
                  <a:moveTo>
                    <a:pt x="224948" y="480233"/>
                  </a:moveTo>
                  <a:lnTo>
                    <a:pt x="112474" y="480233"/>
                  </a:lnTo>
                  <a:lnTo>
                    <a:pt x="112474" y="600291"/>
                  </a:lnTo>
                  <a:lnTo>
                    <a:pt x="1" y="300145"/>
                  </a:lnTo>
                  <a:lnTo>
                    <a:pt x="112474" y="0"/>
                  </a:lnTo>
                  <a:lnTo>
                    <a:pt x="112474" y="120058"/>
                  </a:lnTo>
                  <a:lnTo>
                    <a:pt x="224948" y="120058"/>
                  </a:lnTo>
                  <a:lnTo>
                    <a:pt x="224948" y="48023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84" tIns="120056" rIns="0" bIns="120059" numCol="1" spcCol="1270" anchor="ctr" anchorCtr="0">
              <a:noAutofit/>
            </a:bodyPr>
            <a:lstStyle/>
            <a:p>
              <a:pPr algn="ctr" defTabSz="5678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dirty="0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2425099" y="899989"/>
              <a:ext cx="1096489" cy="1096489"/>
            </a:xfrm>
            <a:custGeom>
              <a:avLst/>
              <a:gdLst>
                <a:gd name="connsiteX0" fmla="*/ 0 w 1589006"/>
                <a:gd name="connsiteY0" fmla="*/ 794503 h 1589006"/>
                <a:gd name="connsiteX1" fmla="*/ 794503 w 1589006"/>
                <a:gd name="connsiteY1" fmla="*/ 0 h 1589006"/>
                <a:gd name="connsiteX2" fmla="*/ 1589006 w 1589006"/>
                <a:gd name="connsiteY2" fmla="*/ 794503 h 1589006"/>
                <a:gd name="connsiteX3" fmla="*/ 794503 w 1589006"/>
                <a:gd name="connsiteY3" fmla="*/ 1589006 h 1589006"/>
                <a:gd name="connsiteX4" fmla="*/ 0 w 1589006"/>
                <a:gd name="connsiteY4" fmla="*/ 794503 h 158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06" h="1589006">
                  <a:moveTo>
                    <a:pt x="0" y="794503"/>
                  </a:moveTo>
                  <a:cubicBezTo>
                    <a:pt x="0" y="355711"/>
                    <a:pt x="355711" y="0"/>
                    <a:pt x="794503" y="0"/>
                  </a:cubicBezTo>
                  <a:cubicBezTo>
                    <a:pt x="1233295" y="0"/>
                    <a:pt x="1589006" y="355711"/>
                    <a:pt x="1589006" y="794503"/>
                  </a:cubicBezTo>
                  <a:cubicBezTo>
                    <a:pt x="1589006" y="1233295"/>
                    <a:pt x="1233295" y="1589006"/>
                    <a:pt x="794503" y="1589006"/>
                  </a:cubicBezTo>
                  <a:cubicBezTo>
                    <a:pt x="355711" y="1589006"/>
                    <a:pt x="0" y="1233295"/>
                    <a:pt x="0" y="79450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5885" tIns="275885" rIns="275885" bIns="275885" numCol="1" spcCol="1270" anchor="ctr" anchorCtr="0">
              <a:noAutofit/>
            </a:bodyPr>
            <a:lstStyle/>
            <a:p>
              <a:pPr algn="ctr" defTabSz="11357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600" dirty="0"/>
            </a:p>
          </p:txBody>
        </p:sp>
        <p:sp>
          <p:nvSpPr>
            <p:cNvPr id="84" name="任意多边形 83"/>
            <p:cNvSpPr/>
            <p:nvPr/>
          </p:nvSpPr>
          <p:spPr>
            <a:xfrm rot="8460000">
              <a:off x="3653766" y="2292658"/>
              <a:ext cx="142674" cy="414229"/>
            </a:xfrm>
            <a:custGeom>
              <a:avLst/>
              <a:gdLst>
                <a:gd name="connsiteX0" fmla="*/ 0 w 206760"/>
                <a:gd name="connsiteY0" fmla="*/ 120058 h 600291"/>
                <a:gd name="connsiteX1" fmla="*/ 103380 w 206760"/>
                <a:gd name="connsiteY1" fmla="*/ 120058 h 600291"/>
                <a:gd name="connsiteX2" fmla="*/ 103380 w 206760"/>
                <a:gd name="connsiteY2" fmla="*/ 0 h 600291"/>
                <a:gd name="connsiteX3" fmla="*/ 206760 w 206760"/>
                <a:gd name="connsiteY3" fmla="*/ 300146 h 600291"/>
                <a:gd name="connsiteX4" fmla="*/ 103380 w 206760"/>
                <a:gd name="connsiteY4" fmla="*/ 600291 h 600291"/>
                <a:gd name="connsiteX5" fmla="*/ 103380 w 206760"/>
                <a:gd name="connsiteY5" fmla="*/ 480233 h 600291"/>
                <a:gd name="connsiteX6" fmla="*/ 0 w 206760"/>
                <a:gd name="connsiteY6" fmla="*/ 480233 h 600291"/>
                <a:gd name="connsiteX7" fmla="*/ 0 w 206760"/>
                <a:gd name="connsiteY7" fmla="*/ 120058 h 60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760" h="600291">
                  <a:moveTo>
                    <a:pt x="0" y="120058"/>
                  </a:moveTo>
                  <a:lnTo>
                    <a:pt x="103380" y="120058"/>
                  </a:lnTo>
                  <a:lnTo>
                    <a:pt x="103380" y="0"/>
                  </a:lnTo>
                  <a:lnTo>
                    <a:pt x="206760" y="300146"/>
                  </a:lnTo>
                  <a:lnTo>
                    <a:pt x="103380" y="600291"/>
                  </a:lnTo>
                  <a:lnTo>
                    <a:pt x="103380" y="480233"/>
                  </a:lnTo>
                  <a:lnTo>
                    <a:pt x="0" y="480233"/>
                  </a:lnTo>
                  <a:lnTo>
                    <a:pt x="0" y="12005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163344"/>
                <a:satOff val="1154"/>
                <a:lumOff val="-5033"/>
                <a:alphaOff val="0"/>
              </a:schemeClr>
            </a:fillRef>
            <a:effectRef idx="0">
              <a:schemeClr val="accent5">
                <a:hueOff val="-2163344"/>
                <a:satOff val="1154"/>
                <a:lumOff val="-50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20058" rIns="62028" bIns="120057" numCol="1" spcCol="1270" anchor="ctr" anchorCtr="0">
              <a:noAutofit/>
            </a:bodyPr>
            <a:lstStyle/>
            <a:p>
              <a:pPr algn="ctr" defTabSz="5678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dirty="0"/>
            </a:p>
          </p:txBody>
        </p:sp>
        <p:sp>
          <p:nvSpPr>
            <p:cNvPr id="85" name="任意多边形 84"/>
            <p:cNvSpPr/>
            <p:nvPr/>
          </p:nvSpPr>
          <p:spPr>
            <a:xfrm>
              <a:off x="3710433" y="1518973"/>
              <a:ext cx="1096489" cy="1096489"/>
            </a:xfrm>
            <a:custGeom>
              <a:avLst/>
              <a:gdLst>
                <a:gd name="connsiteX0" fmla="*/ 0 w 1589006"/>
                <a:gd name="connsiteY0" fmla="*/ 794503 h 1589006"/>
                <a:gd name="connsiteX1" fmla="*/ 794503 w 1589006"/>
                <a:gd name="connsiteY1" fmla="*/ 0 h 1589006"/>
                <a:gd name="connsiteX2" fmla="*/ 1589006 w 1589006"/>
                <a:gd name="connsiteY2" fmla="*/ 794503 h 1589006"/>
                <a:gd name="connsiteX3" fmla="*/ 794503 w 1589006"/>
                <a:gd name="connsiteY3" fmla="*/ 1589006 h 1589006"/>
                <a:gd name="connsiteX4" fmla="*/ 0 w 1589006"/>
                <a:gd name="connsiteY4" fmla="*/ 794503 h 158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06" h="1589006">
                  <a:moveTo>
                    <a:pt x="0" y="794503"/>
                  </a:moveTo>
                  <a:cubicBezTo>
                    <a:pt x="0" y="355711"/>
                    <a:pt x="355711" y="0"/>
                    <a:pt x="794503" y="0"/>
                  </a:cubicBezTo>
                  <a:cubicBezTo>
                    <a:pt x="1233295" y="0"/>
                    <a:pt x="1589006" y="355711"/>
                    <a:pt x="1589006" y="794503"/>
                  </a:cubicBezTo>
                  <a:cubicBezTo>
                    <a:pt x="1589006" y="1233295"/>
                    <a:pt x="1233295" y="1589006"/>
                    <a:pt x="794503" y="1589006"/>
                  </a:cubicBezTo>
                  <a:cubicBezTo>
                    <a:pt x="355711" y="1589006"/>
                    <a:pt x="0" y="1233295"/>
                    <a:pt x="0" y="79450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163344"/>
                <a:satOff val="1154"/>
                <a:lumOff val="-5033"/>
                <a:alphaOff val="0"/>
              </a:schemeClr>
            </a:fillRef>
            <a:effectRef idx="0">
              <a:schemeClr val="accent5">
                <a:hueOff val="-2163344"/>
                <a:satOff val="1154"/>
                <a:lumOff val="-50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5885" tIns="275885" rIns="275885" bIns="275885" numCol="1" spcCol="1270" anchor="ctr" anchorCtr="0">
              <a:noAutofit/>
            </a:bodyPr>
            <a:lstStyle/>
            <a:p>
              <a:pPr algn="ctr" defTabSz="11357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600" dirty="0"/>
            </a:p>
          </p:txBody>
        </p:sp>
        <p:sp>
          <p:nvSpPr>
            <p:cNvPr id="86" name="任意多边形 85"/>
            <p:cNvSpPr/>
            <p:nvPr/>
          </p:nvSpPr>
          <p:spPr>
            <a:xfrm rot="11640000">
              <a:off x="3834549" y="3089627"/>
              <a:ext cx="144390" cy="414229"/>
            </a:xfrm>
            <a:custGeom>
              <a:avLst/>
              <a:gdLst>
                <a:gd name="connsiteX0" fmla="*/ 0 w 209247"/>
                <a:gd name="connsiteY0" fmla="*/ 120058 h 600291"/>
                <a:gd name="connsiteX1" fmla="*/ 104624 w 209247"/>
                <a:gd name="connsiteY1" fmla="*/ 120058 h 600291"/>
                <a:gd name="connsiteX2" fmla="*/ 104624 w 209247"/>
                <a:gd name="connsiteY2" fmla="*/ 0 h 600291"/>
                <a:gd name="connsiteX3" fmla="*/ 209247 w 209247"/>
                <a:gd name="connsiteY3" fmla="*/ 300146 h 600291"/>
                <a:gd name="connsiteX4" fmla="*/ 104624 w 209247"/>
                <a:gd name="connsiteY4" fmla="*/ 600291 h 600291"/>
                <a:gd name="connsiteX5" fmla="*/ 104624 w 209247"/>
                <a:gd name="connsiteY5" fmla="*/ 480233 h 600291"/>
                <a:gd name="connsiteX6" fmla="*/ 0 w 209247"/>
                <a:gd name="connsiteY6" fmla="*/ 480233 h 600291"/>
                <a:gd name="connsiteX7" fmla="*/ 0 w 209247"/>
                <a:gd name="connsiteY7" fmla="*/ 120058 h 60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247" h="600291">
                  <a:moveTo>
                    <a:pt x="0" y="120058"/>
                  </a:moveTo>
                  <a:lnTo>
                    <a:pt x="104624" y="120058"/>
                  </a:lnTo>
                  <a:lnTo>
                    <a:pt x="104624" y="0"/>
                  </a:lnTo>
                  <a:lnTo>
                    <a:pt x="209247" y="300146"/>
                  </a:lnTo>
                  <a:lnTo>
                    <a:pt x="104624" y="600291"/>
                  </a:lnTo>
                  <a:lnTo>
                    <a:pt x="104624" y="480233"/>
                  </a:lnTo>
                  <a:lnTo>
                    <a:pt x="0" y="480233"/>
                  </a:lnTo>
                  <a:lnTo>
                    <a:pt x="0" y="12005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326688"/>
                <a:satOff val="2309"/>
                <a:lumOff val="-10065"/>
                <a:alphaOff val="0"/>
              </a:schemeClr>
            </a:fillRef>
            <a:effectRef idx="0">
              <a:schemeClr val="accent5">
                <a:hueOff val="-4326688"/>
                <a:satOff val="2309"/>
                <a:lumOff val="-100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0057" rIns="62773" bIns="120058" numCol="1" spcCol="1270" anchor="ctr" anchorCtr="0">
              <a:noAutofit/>
            </a:bodyPr>
            <a:lstStyle/>
            <a:p>
              <a:pPr algn="ctr" defTabSz="5678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dirty="0"/>
            </a:p>
          </p:txBody>
        </p:sp>
        <p:sp>
          <p:nvSpPr>
            <p:cNvPr id="87" name="任意多边形 86"/>
            <p:cNvSpPr/>
            <p:nvPr/>
          </p:nvSpPr>
          <p:spPr>
            <a:xfrm>
              <a:off x="4027884" y="2909817"/>
              <a:ext cx="1096489" cy="1096489"/>
            </a:xfrm>
            <a:custGeom>
              <a:avLst/>
              <a:gdLst>
                <a:gd name="connsiteX0" fmla="*/ 0 w 1589006"/>
                <a:gd name="connsiteY0" fmla="*/ 794503 h 1589006"/>
                <a:gd name="connsiteX1" fmla="*/ 794503 w 1589006"/>
                <a:gd name="connsiteY1" fmla="*/ 0 h 1589006"/>
                <a:gd name="connsiteX2" fmla="*/ 1589006 w 1589006"/>
                <a:gd name="connsiteY2" fmla="*/ 794503 h 1589006"/>
                <a:gd name="connsiteX3" fmla="*/ 794503 w 1589006"/>
                <a:gd name="connsiteY3" fmla="*/ 1589006 h 1589006"/>
                <a:gd name="connsiteX4" fmla="*/ 0 w 1589006"/>
                <a:gd name="connsiteY4" fmla="*/ 794503 h 158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06" h="1589006">
                  <a:moveTo>
                    <a:pt x="0" y="794503"/>
                  </a:moveTo>
                  <a:cubicBezTo>
                    <a:pt x="0" y="355711"/>
                    <a:pt x="355711" y="0"/>
                    <a:pt x="794503" y="0"/>
                  </a:cubicBezTo>
                  <a:cubicBezTo>
                    <a:pt x="1233295" y="0"/>
                    <a:pt x="1589006" y="355711"/>
                    <a:pt x="1589006" y="794503"/>
                  </a:cubicBezTo>
                  <a:cubicBezTo>
                    <a:pt x="1589006" y="1233295"/>
                    <a:pt x="1233295" y="1589006"/>
                    <a:pt x="794503" y="1589006"/>
                  </a:cubicBezTo>
                  <a:cubicBezTo>
                    <a:pt x="355711" y="1589006"/>
                    <a:pt x="0" y="1233295"/>
                    <a:pt x="0" y="79450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326688"/>
                <a:satOff val="2309"/>
                <a:lumOff val="-10065"/>
                <a:alphaOff val="0"/>
              </a:schemeClr>
            </a:fillRef>
            <a:effectRef idx="0">
              <a:schemeClr val="accent5">
                <a:hueOff val="-4326688"/>
                <a:satOff val="2309"/>
                <a:lumOff val="-100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5885" tIns="275885" rIns="275885" bIns="275885" numCol="1" spcCol="1270" anchor="ctr" anchorCtr="0">
              <a:noAutofit/>
            </a:bodyPr>
            <a:lstStyle/>
            <a:p>
              <a:pPr algn="ctr" defTabSz="11357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600" dirty="0"/>
            </a:p>
          </p:txBody>
        </p:sp>
        <p:sp>
          <p:nvSpPr>
            <p:cNvPr id="88" name="任意多边形 87"/>
            <p:cNvSpPr/>
            <p:nvPr/>
          </p:nvSpPr>
          <p:spPr>
            <a:xfrm rot="14760000">
              <a:off x="3316666" y="3726392"/>
              <a:ext cx="159021" cy="414229"/>
            </a:xfrm>
            <a:custGeom>
              <a:avLst/>
              <a:gdLst>
                <a:gd name="connsiteX0" fmla="*/ 0 w 230450"/>
                <a:gd name="connsiteY0" fmla="*/ 120058 h 600291"/>
                <a:gd name="connsiteX1" fmla="*/ 115225 w 230450"/>
                <a:gd name="connsiteY1" fmla="*/ 120058 h 600291"/>
                <a:gd name="connsiteX2" fmla="*/ 115225 w 230450"/>
                <a:gd name="connsiteY2" fmla="*/ 0 h 600291"/>
                <a:gd name="connsiteX3" fmla="*/ 230450 w 230450"/>
                <a:gd name="connsiteY3" fmla="*/ 300146 h 600291"/>
                <a:gd name="connsiteX4" fmla="*/ 115225 w 230450"/>
                <a:gd name="connsiteY4" fmla="*/ 600291 h 600291"/>
                <a:gd name="connsiteX5" fmla="*/ 115225 w 230450"/>
                <a:gd name="connsiteY5" fmla="*/ 480233 h 600291"/>
                <a:gd name="connsiteX6" fmla="*/ 0 w 230450"/>
                <a:gd name="connsiteY6" fmla="*/ 480233 h 600291"/>
                <a:gd name="connsiteX7" fmla="*/ 0 w 230450"/>
                <a:gd name="connsiteY7" fmla="*/ 120058 h 60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450" h="600291">
                  <a:moveTo>
                    <a:pt x="0" y="120058"/>
                  </a:moveTo>
                  <a:lnTo>
                    <a:pt x="115225" y="120058"/>
                  </a:lnTo>
                  <a:lnTo>
                    <a:pt x="115225" y="0"/>
                  </a:lnTo>
                  <a:lnTo>
                    <a:pt x="230450" y="300146"/>
                  </a:lnTo>
                  <a:lnTo>
                    <a:pt x="115225" y="600291"/>
                  </a:lnTo>
                  <a:lnTo>
                    <a:pt x="115225" y="480233"/>
                  </a:lnTo>
                  <a:lnTo>
                    <a:pt x="0" y="480233"/>
                  </a:lnTo>
                  <a:lnTo>
                    <a:pt x="0" y="12005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490031"/>
                <a:satOff val="3463"/>
                <a:lumOff val="-15098"/>
                <a:alphaOff val="0"/>
              </a:schemeClr>
            </a:fillRef>
            <a:effectRef idx="0">
              <a:schemeClr val="accent5">
                <a:hueOff val="-6490031"/>
                <a:satOff val="3463"/>
                <a:lumOff val="-15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0057" rIns="69134" bIns="120058" numCol="1" spcCol="1270" anchor="ctr" anchorCtr="0">
              <a:noAutofit/>
            </a:bodyPr>
            <a:lstStyle/>
            <a:p>
              <a:pPr algn="ctr" defTabSz="5678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dirty="0"/>
            </a:p>
          </p:txBody>
        </p:sp>
        <p:sp>
          <p:nvSpPr>
            <p:cNvPr id="89" name="任意多边形 88"/>
            <p:cNvSpPr/>
            <p:nvPr/>
          </p:nvSpPr>
          <p:spPr>
            <a:xfrm>
              <a:off x="3138406" y="4025188"/>
              <a:ext cx="1096489" cy="1096489"/>
            </a:xfrm>
            <a:custGeom>
              <a:avLst/>
              <a:gdLst>
                <a:gd name="connsiteX0" fmla="*/ 0 w 1589006"/>
                <a:gd name="connsiteY0" fmla="*/ 794503 h 1589006"/>
                <a:gd name="connsiteX1" fmla="*/ 794503 w 1589006"/>
                <a:gd name="connsiteY1" fmla="*/ 0 h 1589006"/>
                <a:gd name="connsiteX2" fmla="*/ 1589006 w 1589006"/>
                <a:gd name="connsiteY2" fmla="*/ 794503 h 1589006"/>
                <a:gd name="connsiteX3" fmla="*/ 794503 w 1589006"/>
                <a:gd name="connsiteY3" fmla="*/ 1589006 h 1589006"/>
                <a:gd name="connsiteX4" fmla="*/ 0 w 1589006"/>
                <a:gd name="connsiteY4" fmla="*/ 794503 h 158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06" h="1589006">
                  <a:moveTo>
                    <a:pt x="0" y="794503"/>
                  </a:moveTo>
                  <a:cubicBezTo>
                    <a:pt x="0" y="355711"/>
                    <a:pt x="355711" y="0"/>
                    <a:pt x="794503" y="0"/>
                  </a:cubicBezTo>
                  <a:cubicBezTo>
                    <a:pt x="1233295" y="0"/>
                    <a:pt x="1589006" y="355711"/>
                    <a:pt x="1589006" y="794503"/>
                  </a:cubicBezTo>
                  <a:cubicBezTo>
                    <a:pt x="1589006" y="1233295"/>
                    <a:pt x="1233295" y="1589006"/>
                    <a:pt x="794503" y="1589006"/>
                  </a:cubicBezTo>
                  <a:cubicBezTo>
                    <a:pt x="355711" y="1589006"/>
                    <a:pt x="0" y="1233295"/>
                    <a:pt x="0" y="79450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490031"/>
                <a:satOff val="3463"/>
                <a:lumOff val="-15098"/>
                <a:alphaOff val="0"/>
              </a:schemeClr>
            </a:fillRef>
            <a:effectRef idx="0">
              <a:schemeClr val="accent5">
                <a:hueOff val="-6490031"/>
                <a:satOff val="3463"/>
                <a:lumOff val="-15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935" tIns="294935" rIns="294935" bIns="294935" numCol="1" spcCol="1270" anchor="ctr" anchorCtr="0">
              <a:noAutofit/>
            </a:bodyPr>
            <a:lstStyle/>
            <a:p>
              <a:pPr algn="ctr" defTabSz="1636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700" dirty="0"/>
            </a:p>
          </p:txBody>
        </p:sp>
        <p:sp>
          <p:nvSpPr>
            <p:cNvPr id="90" name="任意多边形 89"/>
            <p:cNvSpPr/>
            <p:nvPr/>
          </p:nvSpPr>
          <p:spPr>
            <a:xfrm rot="7020000">
              <a:off x="2494558" y="3724023"/>
              <a:ext cx="175275" cy="414230"/>
            </a:xfrm>
            <a:custGeom>
              <a:avLst/>
              <a:gdLst>
                <a:gd name="connsiteX0" fmla="*/ 0 w 254004"/>
                <a:gd name="connsiteY0" fmla="*/ 120058 h 600291"/>
                <a:gd name="connsiteX1" fmla="*/ 127002 w 254004"/>
                <a:gd name="connsiteY1" fmla="*/ 120058 h 600291"/>
                <a:gd name="connsiteX2" fmla="*/ 127002 w 254004"/>
                <a:gd name="connsiteY2" fmla="*/ 0 h 600291"/>
                <a:gd name="connsiteX3" fmla="*/ 254004 w 254004"/>
                <a:gd name="connsiteY3" fmla="*/ 300146 h 600291"/>
                <a:gd name="connsiteX4" fmla="*/ 127002 w 254004"/>
                <a:gd name="connsiteY4" fmla="*/ 600291 h 600291"/>
                <a:gd name="connsiteX5" fmla="*/ 127002 w 254004"/>
                <a:gd name="connsiteY5" fmla="*/ 480233 h 600291"/>
                <a:gd name="connsiteX6" fmla="*/ 0 w 254004"/>
                <a:gd name="connsiteY6" fmla="*/ 480233 h 600291"/>
                <a:gd name="connsiteX7" fmla="*/ 0 w 254004"/>
                <a:gd name="connsiteY7" fmla="*/ 120058 h 60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004" h="600291">
                  <a:moveTo>
                    <a:pt x="254003" y="480233"/>
                  </a:moveTo>
                  <a:lnTo>
                    <a:pt x="127002" y="480233"/>
                  </a:lnTo>
                  <a:lnTo>
                    <a:pt x="127002" y="600291"/>
                  </a:lnTo>
                  <a:lnTo>
                    <a:pt x="1" y="300145"/>
                  </a:lnTo>
                  <a:lnTo>
                    <a:pt x="127002" y="0"/>
                  </a:lnTo>
                  <a:lnTo>
                    <a:pt x="127002" y="120058"/>
                  </a:lnTo>
                  <a:lnTo>
                    <a:pt x="254003" y="120058"/>
                  </a:lnTo>
                  <a:lnTo>
                    <a:pt x="254003" y="48023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653376"/>
                <a:satOff val="4617"/>
                <a:lumOff val="-20131"/>
                <a:alphaOff val="0"/>
              </a:schemeClr>
            </a:fillRef>
            <a:effectRef idx="0">
              <a:schemeClr val="accent5">
                <a:hueOff val="-8653376"/>
                <a:satOff val="4617"/>
                <a:lumOff val="-2013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120058" rIns="0" bIns="120058" numCol="1" spcCol="1270" anchor="ctr" anchorCtr="0">
              <a:noAutofit/>
            </a:bodyPr>
            <a:lstStyle/>
            <a:p>
              <a:pPr algn="ctr" defTabSz="5678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dirty="0"/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1711793" y="4025188"/>
              <a:ext cx="1096489" cy="1096489"/>
            </a:xfrm>
            <a:custGeom>
              <a:avLst/>
              <a:gdLst>
                <a:gd name="connsiteX0" fmla="*/ 0 w 1589006"/>
                <a:gd name="connsiteY0" fmla="*/ 794503 h 1589006"/>
                <a:gd name="connsiteX1" fmla="*/ 794503 w 1589006"/>
                <a:gd name="connsiteY1" fmla="*/ 0 h 1589006"/>
                <a:gd name="connsiteX2" fmla="*/ 1589006 w 1589006"/>
                <a:gd name="connsiteY2" fmla="*/ 794503 h 1589006"/>
                <a:gd name="connsiteX3" fmla="*/ 794503 w 1589006"/>
                <a:gd name="connsiteY3" fmla="*/ 1589006 h 1589006"/>
                <a:gd name="connsiteX4" fmla="*/ 0 w 1589006"/>
                <a:gd name="connsiteY4" fmla="*/ 794503 h 158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06" h="1589006">
                  <a:moveTo>
                    <a:pt x="0" y="794503"/>
                  </a:moveTo>
                  <a:cubicBezTo>
                    <a:pt x="0" y="355711"/>
                    <a:pt x="355711" y="0"/>
                    <a:pt x="794503" y="0"/>
                  </a:cubicBezTo>
                  <a:cubicBezTo>
                    <a:pt x="1233295" y="0"/>
                    <a:pt x="1589006" y="355711"/>
                    <a:pt x="1589006" y="794503"/>
                  </a:cubicBezTo>
                  <a:cubicBezTo>
                    <a:pt x="1589006" y="1233295"/>
                    <a:pt x="1233295" y="1589006"/>
                    <a:pt x="794503" y="1589006"/>
                  </a:cubicBezTo>
                  <a:cubicBezTo>
                    <a:pt x="355711" y="1589006"/>
                    <a:pt x="0" y="1233295"/>
                    <a:pt x="0" y="79450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653376"/>
                <a:satOff val="4617"/>
                <a:lumOff val="-20131"/>
                <a:alphaOff val="0"/>
              </a:schemeClr>
            </a:fillRef>
            <a:effectRef idx="0">
              <a:schemeClr val="accent5">
                <a:hueOff val="-8653376"/>
                <a:satOff val="4617"/>
                <a:lumOff val="-2013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935" tIns="294935" rIns="294935" bIns="294935" numCol="1" spcCol="1270" anchor="ctr" anchorCtr="0">
              <a:noAutofit/>
            </a:bodyPr>
            <a:lstStyle/>
            <a:p>
              <a:pPr algn="ctr" defTabSz="1636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2" name="任意多边形 91"/>
            <p:cNvSpPr/>
            <p:nvPr/>
          </p:nvSpPr>
          <p:spPr>
            <a:xfrm rot="10020000">
              <a:off x="1985717" y="3088259"/>
              <a:ext cx="181096" cy="414230"/>
            </a:xfrm>
            <a:custGeom>
              <a:avLst/>
              <a:gdLst>
                <a:gd name="connsiteX0" fmla="*/ 0 w 262439"/>
                <a:gd name="connsiteY0" fmla="*/ 120058 h 600291"/>
                <a:gd name="connsiteX1" fmla="*/ 131220 w 262439"/>
                <a:gd name="connsiteY1" fmla="*/ 120058 h 600291"/>
                <a:gd name="connsiteX2" fmla="*/ 131220 w 262439"/>
                <a:gd name="connsiteY2" fmla="*/ 0 h 600291"/>
                <a:gd name="connsiteX3" fmla="*/ 262439 w 262439"/>
                <a:gd name="connsiteY3" fmla="*/ 300146 h 600291"/>
                <a:gd name="connsiteX4" fmla="*/ 131220 w 262439"/>
                <a:gd name="connsiteY4" fmla="*/ 600291 h 600291"/>
                <a:gd name="connsiteX5" fmla="*/ 131220 w 262439"/>
                <a:gd name="connsiteY5" fmla="*/ 480233 h 600291"/>
                <a:gd name="connsiteX6" fmla="*/ 0 w 262439"/>
                <a:gd name="connsiteY6" fmla="*/ 480233 h 600291"/>
                <a:gd name="connsiteX7" fmla="*/ 0 w 262439"/>
                <a:gd name="connsiteY7" fmla="*/ 120058 h 60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439" h="600291">
                  <a:moveTo>
                    <a:pt x="262439" y="480233"/>
                  </a:moveTo>
                  <a:lnTo>
                    <a:pt x="131219" y="480233"/>
                  </a:lnTo>
                  <a:lnTo>
                    <a:pt x="131219" y="600291"/>
                  </a:lnTo>
                  <a:lnTo>
                    <a:pt x="0" y="300145"/>
                  </a:lnTo>
                  <a:lnTo>
                    <a:pt x="131219" y="0"/>
                  </a:lnTo>
                  <a:lnTo>
                    <a:pt x="131219" y="120058"/>
                  </a:lnTo>
                  <a:lnTo>
                    <a:pt x="262439" y="120058"/>
                  </a:lnTo>
                  <a:lnTo>
                    <a:pt x="262439" y="48023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0816718"/>
                <a:satOff val="5772"/>
                <a:lumOff val="-25163"/>
                <a:alphaOff val="0"/>
              </a:schemeClr>
            </a:fillRef>
            <a:effectRef idx="0">
              <a:schemeClr val="accent5">
                <a:hueOff val="-10816718"/>
                <a:satOff val="5772"/>
                <a:lumOff val="-2516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731" tIns="120059" rIns="1" bIns="120057" numCol="1" spcCol="1270" anchor="ctr" anchorCtr="0">
              <a:noAutofit/>
            </a:bodyPr>
            <a:lstStyle/>
            <a:p>
              <a:pPr algn="ctr" defTabSz="5678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dirty="0"/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822315" y="2909817"/>
              <a:ext cx="1096489" cy="1096489"/>
            </a:xfrm>
            <a:custGeom>
              <a:avLst/>
              <a:gdLst>
                <a:gd name="connsiteX0" fmla="*/ 0 w 1589006"/>
                <a:gd name="connsiteY0" fmla="*/ 794503 h 1589006"/>
                <a:gd name="connsiteX1" fmla="*/ 794503 w 1589006"/>
                <a:gd name="connsiteY1" fmla="*/ 0 h 1589006"/>
                <a:gd name="connsiteX2" fmla="*/ 1589006 w 1589006"/>
                <a:gd name="connsiteY2" fmla="*/ 794503 h 1589006"/>
                <a:gd name="connsiteX3" fmla="*/ 794503 w 1589006"/>
                <a:gd name="connsiteY3" fmla="*/ 1589006 h 1589006"/>
                <a:gd name="connsiteX4" fmla="*/ 0 w 1589006"/>
                <a:gd name="connsiteY4" fmla="*/ 794503 h 158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06" h="1589006">
                  <a:moveTo>
                    <a:pt x="0" y="794503"/>
                  </a:moveTo>
                  <a:cubicBezTo>
                    <a:pt x="0" y="355711"/>
                    <a:pt x="355711" y="0"/>
                    <a:pt x="794503" y="0"/>
                  </a:cubicBezTo>
                  <a:cubicBezTo>
                    <a:pt x="1233295" y="0"/>
                    <a:pt x="1589006" y="355711"/>
                    <a:pt x="1589006" y="794503"/>
                  </a:cubicBezTo>
                  <a:cubicBezTo>
                    <a:pt x="1589006" y="1233295"/>
                    <a:pt x="1233295" y="1589006"/>
                    <a:pt x="794503" y="1589006"/>
                  </a:cubicBezTo>
                  <a:cubicBezTo>
                    <a:pt x="355711" y="1589006"/>
                    <a:pt x="0" y="1233295"/>
                    <a:pt x="0" y="79450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0816718"/>
                <a:satOff val="5772"/>
                <a:lumOff val="-25163"/>
                <a:alphaOff val="0"/>
              </a:schemeClr>
            </a:fillRef>
            <a:effectRef idx="0">
              <a:schemeClr val="accent5">
                <a:hueOff val="-10816718"/>
                <a:satOff val="5772"/>
                <a:lumOff val="-2516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935" tIns="294935" rIns="294935" bIns="294935" numCol="1" spcCol="1270" anchor="ctr" anchorCtr="0">
              <a:noAutofit/>
            </a:bodyPr>
            <a:lstStyle/>
            <a:p>
              <a:pPr algn="ctr" defTabSz="1636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700" dirty="0"/>
            </a:p>
          </p:txBody>
        </p:sp>
        <p:sp>
          <p:nvSpPr>
            <p:cNvPr id="94" name="任意多边形 93"/>
            <p:cNvSpPr/>
            <p:nvPr/>
          </p:nvSpPr>
          <p:spPr>
            <a:xfrm rot="13020000">
              <a:off x="2169722" y="2295653"/>
              <a:ext cx="172289" cy="414230"/>
            </a:xfrm>
            <a:custGeom>
              <a:avLst/>
              <a:gdLst>
                <a:gd name="connsiteX0" fmla="*/ 0 w 249675"/>
                <a:gd name="connsiteY0" fmla="*/ 120058 h 600291"/>
                <a:gd name="connsiteX1" fmla="*/ 124838 w 249675"/>
                <a:gd name="connsiteY1" fmla="*/ 120058 h 600291"/>
                <a:gd name="connsiteX2" fmla="*/ 124838 w 249675"/>
                <a:gd name="connsiteY2" fmla="*/ 0 h 600291"/>
                <a:gd name="connsiteX3" fmla="*/ 249675 w 249675"/>
                <a:gd name="connsiteY3" fmla="*/ 300146 h 600291"/>
                <a:gd name="connsiteX4" fmla="*/ 124838 w 249675"/>
                <a:gd name="connsiteY4" fmla="*/ 600291 h 600291"/>
                <a:gd name="connsiteX5" fmla="*/ 124838 w 249675"/>
                <a:gd name="connsiteY5" fmla="*/ 480233 h 600291"/>
                <a:gd name="connsiteX6" fmla="*/ 0 w 249675"/>
                <a:gd name="connsiteY6" fmla="*/ 480233 h 600291"/>
                <a:gd name="connsiteX7" fmla="*/ 0 w 249675"/>
                <a:gd name="connsiteY7" fmla="*/ 120058 h 60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675" h="600291">
                  <a:moveTo>
                    <a:pt x="249674" y="480233"/>
                  </a:moveTo>
                  <a:lnTo>
                    <a:pt x="124837" y="480233"/>
                  </a:lnTo>
                  <a:lnTo>
                    <a:pt x="124837" y="600291"/>
                  </a:lnTo>
                  <a:lnTo>
                    <a:pt x="1" y="300145"/>
                  </a:lnTo>
                  <a:lnTo>
                    <a:pt x="124837" y="0"/>
                  </a:lnTo>
                  <a:lnTo>
                    <a:pt x="124837" y="120058"/>
                  </a:lnTo>
                  <a:lnTo>
                    <a:pt x="249674" y="120058"/>
                  </a:lnTo>
                  <a:lnTo>
                    <a:pt x="249674" y="480233"/>
                  </a:lnTo>
                  <a:close/>
                </a:path>
              </a:pathLst>
            </a:custGeom>
            <a:solidFill>
              <a:srgbClr val="6E8BBB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2980063"/>
                <a:satOff val="6926"/>
                <a:lumOff val="-30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902" tIns="120059" rIns="0" bIns="120057" numCol="1" spcCol="1270" anchor="ctr" anchorCtr="0">
              <a:noAutofit/>
            </a:bodyPr>
            <a:lstStyle/>
            <a:p>
              <a:pPr algn="ctr" defTabSz="5678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300" dirty="0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1139765" y="1518973"/>
              <a:ext cx="1096489" cy="1096489"/>
            </a:xfrm>
            <a:custGeom>
              <a:avLst/>
              <a:gdLst>
                <a:gd name="connsiteX0" fmla="*/ 0 w 1589006"/>
                <a:gd name="connsiteY0" fmla="*/ 794503 h 1589006"/>
                <a:gd name="connsiteX1" fmla="*/ 794503 w 1589006"/>
                <a:gd name="connsiteY1" fmla="*/ 0 h 1589006"/>
                <a:gd name="connsiteX2" fmla="*/ 1589006 w 1589006"/>
                <a:gd name="connsiteY2" fmla="*/ 794503 h 1589006"/>
                <a:gd name="connsiteX3" fmla="*/ 794503 w 1589006"/>
                <a:gd name="connsiteY3" fmla="*/ 1589006 h 1589006"/>
                <a:gd name="connsiteX4" fmla="*/ 0 w 1589006"/>
                <a:gd name="connsiteY4" fmla="*/ 794503 h 158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06" h="1589006">
                  <a:moveTo>
                    <a:pt x="0" y="794503"/>
                  </a:moveTo>
                  <a:cubicBezTo>
                    <a:pt x="0" y="355711"/>
                    <a:pt x="355711" y="0"/>
                    <a:pt x="794503" y="0"/>
                  </a:cubicBezTo>
                  <a:cubicBezTo>
                    <a:pt x="1233295" y="0"/>
                    <a:pt x="1589006" y="355711"/>
                    <a:pt x="1589006" y="794503"/>
                  </a:cubicBezTo>
                  <a:cubicBezTo>
                    <a:pt x="1589006" y="1233295"/>
                    <a:pt x="1233295" y="1589006"/>
                    <a:pt x="794503" y="1589006"/>
                  </a:cubicBezTo>
                  <a:cubicBezTo>
                    <a:pt x="355711" y="1589006"/>
                    <a:pt x="0" y="1233295"/>
                    <a:pt x="0" y="794503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2980063"/>
                <a:satOff val="6926"/>
                <a:lumOff val="-30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935" tIns="294935" rIns="294935" bIns="294935" numCol="1" spcCol="1270" anchor="ctr" anchorCtr="0">
              <a:noAutofit/>
            </a:bodyPr>
            <a:lstStyle/>
            <a:p>
              <a:pPr algn="ctr" defTabSz="16368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700" dirty="0"/>
            </a:p>
          </p:txBody>
        </p:sp>
        <p:sp>
          <p:nvSpPr>
            <p:cNvPr id="96" name="标题 2"/>
            <p:cNvSpPr txBox="1">
              <a:spLocks/>
            </p:cNvSpPr>
            <p:nvPr/>
          </p:nvSpPr>
          <p:spPr>
            <a:xfrm>
              <a:off x="2582195" y="2789633"/>
              <a:ext cx="99771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defTabSz="687172"/>
              <a:r>
                <a:rPr lang="zh-CN" altLang="en-US" sz="2100" kern="0" dirty="0" smtClean="0">
                  <a:latin typeface="微软雅黑" pitchFamily="34" charset="-122"/>
                  <a:ea typeface="微软雅黑" pitchFamily="34" charset="-122"/>
                </a:rPr>
                <a:t>生产</a:t>
              </a:r>
              <a:endParaRPr lang="en-US" altLang="zh-CN" sz="2100" kern="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7" name="标题 2"/>
            <p:cNvSpPr txBox="1">
              <a:spLocks/>
            </p:cNvSpPr>
            <p:nvPr/>
          </p:nvSpPr>
          <p:spPr>
            <a:xfrm>
              <a:off x="2541609" y="1213795"/>
              <a:ext cx="139416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defTabSz="687172"/>
              <a:r>
                <a:rPr lang="zh-CN" altLang="en-US" sz="1500" kern="0" dirty="0">
                  <a:latin typeface="微软雅黑" pitchFamily="34" charset="-122"/>
                  <a:ea typeface="微软雅黑" pitchFamily="34" charset="-122"/>
                </a:rPr>
                <a:t>品保部</a:t>
              </a:r>
            </a:p>
          </p:txBody>
        </p:sp>
        <p:sp>
          <p:nvSpPr>
            <p:cNvPr id="98" name="标题 2"/>
            <p:cNvSpPr txBox="1">
              <a:spLocks/>
            </p:cNvSpPr>
            <p:nvPr/>
          </p:nvSpPr>
          <p:spPr>
            <a:xfrm>
              <a:off x="1579180" y="4372514"/>
              <a:ext cx="139416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defTabSz="687172"/>
              <a:r>
                <a:rPr lang="zh-CN" altLang="en-US" sz="1500" kern="0" dirty="0" smtClean="0">
                  <a:latin typeface="微软雅黑" pitchFamily="34" charset="-122"/>
                  <a:ea typeface="微软雅黑" pitchFamily="34" charset="-122"/>
                </a:rPr>
                <a:t>其它</a:t>
              </a:r>
              <a:endParaRPr lang="zh-CN" altLang="en-US" sz="15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9" name="标题 2"/>
            <p:cNvSpPr txBox="1">
              <a:spLocks/>
            </p:cNvSpPr>
            <p:nvPr/>
          </p:nvSpPr>
          <p:spPr>
            <a:xfrm>
              <a:off x="3800318" y="1848582"/>
              <a:ext cx="139416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defTabSz="687172"/>
              <a:r>
                <a:rPr lang="zh-CN" altLang="en-US" sz="1500" kern="0" dirty="0" smtClean="0">
                  <a:latin typeface="微软雅黑" pitchFamily="34" charset="-122"/>
                  <a:ea typeface="微软雅黑" pitchFamily="34" charset="-122"/>
                </a:rPr>
                <a:t>仓储部</a:t>
              </a:r>
              <a:endParaRPr lang="zh-CN" altLang="en-US" sz="15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0" name="标题 2"/>
            <p:cNvSpPr txBox="1">
              <a:spLocks/>
            </p:cNvSpPr>
            <p:nvPr/>
          </p:nvSpPr>
          <p:spPr>
            <a:xfrm>
              <a:off x="4140369" y="3275313"/>
              <a:ext cx="139416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defTabSz="687172"/>
              <a:r>
                <a:rPr lang="zh-CN" altLang="en-US" sz="1500" kern="0" dirty="0" smtClean="0">
                  <a:latin typeface="微软雅黑" pitchFamily="34" charset="-122"/>
                  <a:ea typeface="微软雅黑" pitchFamily="34" charset="-122"/>
                </a:rPr>
                <a:t>生管部</a:t>
              </a:r>
              <a:endParaRPr lang="zh-CN" altLang="en-US" sz="15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1" name="标题 2"/>
            <p:cNvSpPr txBox="1">
              <a:spLocks/>
            </p:cNvSpPr>
            <p:nvPr/>
          </p:nvSpPr>
          <p:spPr>
            <a:xfrm>
              <a:off x="2973344" y="4303772"/>
              <a:ext cx="139416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defTabSz="687172"/>
              <a:r>
                <a:rPr lang="zh-CN" altLang="en-US" sz="1500" kern="0" dirty="0" smtClean="0">
                  <a:latin typeface="微软雅黑" pitchFamily="34" charset="-122"/>
                  <a:ea typeface="微软雅黑" pitchFamily="34" charset="-122"/>
                </a:rPr>
                <a:t>工程部</a:t>
              </a:r>
              <a:endParaRPr lang="zh-CN" altLang="en-US" sz="15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2" name="标题 2"/>
            <p:cNvSpPr txBox="1">
              <a:spLocks/>
            </p:cNvSpPr>
            <p:nvPr/>
          </p:nvSpPr>
          <p:spPr>
            <a:xfrm>
              <a:off x="612280" y="3240892"/>
              <a:ext cx="139416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defTabSz="687172"/>
              <a:r>
                <a:rPr lang="zh-CN" altLang="en-US" sz="1500" kern="0" dirty="0" smtClean="0">
                  <a:latin typeface="微软雅黑" pitchFamily="34" charset="-122"/>
                  <a:ea typeface="微软雅黑" pitchFamily="34" charset="-122"/>
                </a:rPr>
                <a:t>采购部</a:t>
              </a:r>
              <a:endParaRPr lang="zh-CN" altLang="en-US" sz="15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3" name="标题 2"/>
            <p:cNvSpPr txBox="1">
              <a:spLocks/>
            </p:cNvSpPr>
            <p:nvPr/>
          </p:nvSpPr>
          <p:spPr>
            <a:xfrm>
              <a:off x="1036390" y="1831166"/>
              <a:ext cx="1394163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defTabSz="687172"/>
              <a:r>
                <a:rPr lang="zh-CN" altLang="en-US" sz="1500" kern="0" dirty="0">
                  <a:latin typeface="微软雅黑" pitchFamily="34" charset="-122"/>
                  <a:ea typeface="微软雅黑" pitchFamily="34" charset="-122"/>
                </a:rPr>
                <a:t>开发部</a:t>
              </a:r>
            </a:p>
          </p:txBody>
        </p:sp>
        <p:sp>
          <p:nvSpPr>
            <p:cNvPr id="111" name="标题 2"/>
            <p:cNvSpPr txBox="1">
              <a:spLocks/>
            </p:cNvSpPr>
            <p:nvPr/>
          </p:nvSpPr>
          <p:spPr>
            <a:xfrm>
              <a:off x="1495646" y="5384361"/>
              <a:ext cx="3801060" cy="500066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defTabSz="687172"/>
              <a:r>
                <a:rPr lang="zh-CN" altLang="en-US" sz="1800" kern="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制造系统合力生产一线</a:t>
              </a:r>
              <a:endParaRPr lang="zh-CN" altLang="en-US" sz="18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120"/>
          <p:cNvGrpSpPr/>
          <p:nvPr/>
        </p:nvGrpSpPr>
        <p:grpSpPr>
          <a:xfrm>
            <a:off x="4279923" y="1492204"/>
            <a:ext cx="4241715" cy="3309165"/>
            <a:chOff x="5696161" y="1408436"/>
            <a:chExt cx="5645310" cy="4400985"/>
          </a:xfrm>
        </p:grpSpPr>
        <p:sp>
          <p:nvSpPr>
            <p:cNvPr id="104" name="标题 2"/>
            <p:cNvSpPr txBox="1">
              <a:spLocks/>
            </p:cNvSpPr>
            <p:nvPr/>
          </p:nvSpPr>
          <p:spPr>
            <a:xfrm>
              <a:off x="7525047" y="5309355"/>
              <a:ext cx="3089986" cy="500066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defTabSz="687172"/>
              <a:r>
                <a:rPr lang="zh-CN" altLang="en-US" sz="1800" kern="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复合型专业人才</a:t>
              </a:r>
              <a:endParaRPr lang="zh-CN" altLang="en-US" sz="18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6" name="燕尾形 49"/>
            <p:cNvSpPr>
              <a:spLocks noChangeArrowheads="1"/>
            </p:cNvSpPr>
            <p:nvPr/>
          </p:nvSpPr>
          <p:spPr bwMode="auto">
            <a:xfrm>
              <a:off x="5696161" y="3173770"/>
              <a:ext cx="465009" cy="465010"/>
            </a:xfrm>
            <a:prstGeom prst="chevron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graphicFrame>
          <p:nvGraphicFramePr>
            <p:cNvPr id="116" name="图表 1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25791260"/>
                </p:ext>
              </p:extLst>
            </p:nvPr>
          </p:nvGraphicFramePr>
          <p:xfrm>
            <a:off x="6281101" y="1408436"/>
            <a:ext cx="5060370" cy="38584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7" name="标题 2"/>
            <p:cNvSpPr txBox="1">
              <a:spLocks/>
            </p:cNvSpPr>
            <p:nvPr/>
          </p:nvSpPr>
          <p:spPr>
            <a:xfrm>
              <a:off x="6462085" y="2629270"/>
              <a:ext cx="1649875" cy="977347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defTabSz="687172"/>
              <a:r>
                <a:rPr lang="en-US" altLang="zh-CN" sz="2100" kern="0" dirty="0" smtClean="0">
                  <a:latin typeface="微软雅黑" pitchFamily="34" charset="-122"/>
                  <a:ea typeface="微软雅黑" pitchFamily="34" charset="-122"/>
                </a:rPr>
                <a:t>20%</a:t>
              </a:r>
            </a:p>
            <a:p>
              <a:pPr algn="ctr" defTabSz="687172"/>
              <a:r>
                <a:rPr lang="zh-CN" altLang="en-US" sz="1500" kern="0" dirty="0" smtClean="0">
                  <a:latin typeface="微软雅黑" pitchFamily="34" charset="-122"/>
                  <a:ea typeface="微软雅黑" pitchFamily="34" charset="-122"/>
                </a:rPr>
                <a:t>精益管理</a:t>
              </a:r>
              <a:endParaRPr lang="en-US" altLang="zh-CN" sz="1500" kern="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9" name="标题 2"/>
            <p:cNvSpPr txBox="1">
              <a:spLocks/>
            </p:cNvSpPr>
            <p:nvPr/>
          </p:nvSpPr>
          <p:spPr>
            <a:xfrm>
              <a:off x="9070040" y="2398491"/>
              <a:ext cx="1649875" cy="389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defTabSz="687172"/>
              <a:r>
                <a:rPr lang="en-US" altLang="zh-CN" sz="3000" kern="0" dirty="0" smtClean="0">
                  <a:latin typeface="微软雅黑" pitchFamily="34" charset="-122"/>
                  <a:ea typeface="微软雅黑" pitchFamily="34" charset="-122"/>
                </a:rPr>
                <a:t>80%</a:t>
              </a:r>
            </a:p>
            <a:p>
              <a:pPr algn="ctr" defTabSz="687172"/>
              <a:r>
                <a:rPr lang="zh-CN" altLang="en-US" sz="1500" kern="0" dirty="0" smtClean="0">
                  <a:latin typeface="微软雅黑" pitchFamily="34" charset="-122"/>
                  <a:ea typeface="微软雅黑" pitchFamily="34" charset="-122"/>
                </a:rPr>
                <a:t>专业技能</a:t>
              </a:r>
              <a:endParaRPr lang="zh-CN" altLang="en-US" sz="15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4" name="文本框 11"/>
          <p:cNvSpPr txBox="1"/>
          <p:nvPr/>
        </p:nvSpPr>
        <p:spPr>
          <a:xfrm>
            <a:off x="3221038" y="641350"/>
            <a:ext cx="2663825" cy="620713"/>
          </a:xfrm>
          <a:prstGeom prst="rect">
            <a:avLst/>
          </a:prstGeom>
          <a:noFill/>
          <a:ln>
            <a:noFill/>
          </a:ln>
        </p:spPr>
        <p:txBody>
          <a:bodyPr lIns="66515" tIns="33258" rIns="66515" bIns="33258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复合型人才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35" name="图片 34" descr="360软件小助手截图20181019112749.jpg"/>
          <p:cNvPicPr>
            <a:picLocks noChangeAspect="1"/>
          </p:cNvPicPr>
          <p:nvPr/>
        </p:nvPicPr>
        <p:blipFill>
          <a:blip r:embed="rId3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0" y="1386082"/>
            <a:ext cx="9144000" cy="3561932"/>
          </a:xfrm>
          <a:prstGeom prst="rect">
            <a:avLst/>
          </a:prstGeom>
          <a:gradFill flip="none" rotWithShape="1">
            <a:gsLst>
              <a:gs pos="60000">
                <a:schemeClr val="bg1">
                  <a:lumMod val="85000"/>
                  <a:alpha val="40000"/>
                </a:schemeClr>
              </a:gs>
              <a:gs pos="33000">
                <a:schemeClr val="bg1">
                  <a:lumMod val="95000"/>
                  <a:alpha val="40000"/>
                </a:schemeClr>
              </a:gs>
              <a:gs pos="100000">
                <a:schemeClr val="bg1">
                  <a:lumMod val="85000"/>
                  <a:alpha val="4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2" name="表格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915628"/>
              </p:ext>
            </p:extLst>
          </p:nvPr>
        </p:nvGraphicFramePr>
        <p:xfrm>
          <a:off x="914094" y="2211710"/>
          <a:ext cx="7301244" cy="1879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71824"/>
                <a:gridCol w="2521712"/>
                <a:gridCol w="1953854"/>
                <a:gridCol w="19538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学员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预备</a:t>
                      </a:r>
                      <a:r>
                        <a:rPr lang="zh-CN" altLang="en-US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干部培养计划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周期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一阶段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二阶段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三阶段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zh-CN" sz="18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文化融入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素养提升 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专业</a:t>
                      </a:r>
                      <a:r>
                        <a:rPr lang="zh-CN" altLang="en-US" sz="18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打造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文化集训、轮岗实习</a:t>
                      </a:r>
                      <a:endParaRPr lang="en-US" altLang="zh-CN" sz="18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胜任岗位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持续成长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矩形 32"/>
          <p:cNvSpPr/>
          <p:nvPr/>
        </p:nvSpPr>
        <p:spPr>
          <a:xfrm>
            <a:off x="1890472" y="4322171"/>
            <a:ext cx="5324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由</a:t>
            </a:r>
            <a:r>
              <a:rPr lang="zh-CN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学生</a:t>
            </a:r>
            <a:r>
              <a:rPr lang="zh-CN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向</a:t>
            </a:r>
            <a:r>
              <a:rPr lang="zh-CN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科牧</a:t>
            </a:r>
            <a:r>
              <a:rPr lang="zh-CN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人”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成功转型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000232" y="1549041"/>
            <a:ext cx="5110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项目概述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1"/>
          <p:cNvSpPr txBox="1"/>
          <p:nvPr/>
        </p:nvSpPr>
        <p:spPr>
          <a:xfrm>
            <a:off x="3221038" y="641350"/>
            <a:ext cx="2663825" cy="498053"/>
          </a:xfrm>
          <a:prstGeom prst="rect">
            <a:avLst/>
          </a:prstGeom>
          <a:noFill/>
          <a:ln>
            <a:noFill/>
          </a:ln>
        </p:spPr>
        <p:txBody>
          <a:bodyPr lIns="66515" tIns="33258" rIns="66515" bIns="33258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预备干部培养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3410246" y="1164776"/>
            <a:ext cx="2268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684517" y="1296264"/>
            <a:ext cx="1764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360软件小助手截图20181019112749.jpg"/>
          <p:cNvPicPr>
            <a:picLocks noChangeAspect="1"/>
          </p:cNvPicPr>
          <p:nvPr/>
        </p:nvPicPr>
        <p:blipFill>
          <a:blip r:embed="rId3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56" name="图片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3964" y="1532797"/>
            <a:ext cx="1228725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上箭头 3"/>
          <p:cNvSpPr/>
          <p:nvPr/>
        </p:nvSpPr>
        <p:spPr>
          <a:xfrm>
            <a:off x="946150" y="853406"/>
            <a:ext cx="2401888" cy="3527425"/>
          </a:xfrm>
          <a:prstGeom prst="upArrow">
            <a:avLst/>
          </a:prstGeom>
          <a:solidFill>
            <a:srgbClr val="CB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5" name="上箭头 4"/>
          <p:cNvSpPr/>
          <p:nvPr/>
        </p:nvSpPr>
        <p:spPr>
          <a:xfrm>
            <a:off x="5508625" y="853406"/>
            <a:ext cx="2376488" cy="3527425"/>
          </a:xfrm>
          <a:prstGeom prst="upArrow">
            <a:avLst/>
          </a:prstGeom>
          <a:solidFill>
            <a:srgbClr val="CB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47814" y="4088731"/>
            <a:ext cx="5737225" cy="796925"/>
          </a:xfrm>
          <a:prstGeom prst="rect">
            <a:avLst/>
          </a:prstGeom>
          <a:solidFill>
            <a:srgbClr val="CBC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397251" y="3895055"/>
            <a:ext cx="1966913" cy="485775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3390901" y="4606255"/>
            <a:ext cx="1966913" cy="485775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3924300" y="4649117"/>
            <a:ext cx="1079500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新员工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05239" y="3936331"/>
            <a:ext cx="1223962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在职员工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12888" y="1275680"/>
            <a:ext cx="1268413" cy="707880"/>
          </a:xfrm>
          <a:prstGeom prst="rect">
            <a:avLst/>
          </a:prstGeom>
          <a:noFill/>
        </p:spPr>
        <p:txBody>
          <a:bodyPr wrap="square" lIns="91435" tIns="45717" rIns="91435" bIns="45717">
            <a:spAutoFit/>
          </a:bodyPr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91239" y="1275680"/>
            <a:ext cx="1331912" cy="707880"/>
          </a:xfrm>
          <a:prstGeom prst="rect">
            <a:avLst/>
          </a:prstGeom>
          <a:noFill/>
        </p:spPr>
        <p:txBody>
          <a:bodyPr wrap="square" lIns="91435" tIns="45717" rIns="91435" bIns="45717">
            <a:spAutoFit/>
          </a:bodyPr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</a:p>
        </p:txBody>
      </p:sp>
      <p:sp>
        <p:nvSpPr>
          <p:cNvPr id="14" name="矩形 13"/>
          <p:cNvSpPr/>
          <p:nvPr/>
        </p:nvSpPr>
        <p:spPr>
          <a:xfrm>
            <a:off x="1195388" y="2193256"/>
            <a:ext cx="1966912" cy="487362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16" name="矩形 15"/>
          <p:cNvSpPr/>
          <p:nvPr/>
        </p:nvSpPr>
        <p:spPr>
          <a:xfrm>
            <a:off x="1181101" y="2799680"/>
            <a:ext cx="1966913" cy="485775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18" name="矩形 17"/>
          <p:cNvSpPr/>
          <p:nvPr/>
        </p:nvSpPr>
        <p:spPr>
          <a:xfrm>
            <a:off x="1181101" y="3404518"/>
            <a:ext cx="1966913" cy="487363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420813" y="3445792"/>
            <a:ext cx="1638300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基层管理者</a:t>
            </a:r>
          </a:p>
        </p:txBody>
      </p:sp>
      <p:sp>
        <p:nvSpPr>
          <p:cNvPr id="20" name="矩形 19"/>
          <p:cNvSpPr/>
          <p:nvPr/>
        </p:nvSpPr>
        <p:spPr>
          <a:xfrm>
            <a:off x="5773738" y="2193256"/>
            <a:ext cx="1966912" cy="487362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5918201" y="2234531"/>
            <a:ext cx="1577975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高级业务专家</a:t>
            </a:r>
          </a:p>
        </p:txBody>
      </p:sp>
      <p:sp>
        <p:nvSpPr>
          <p:cNvPr id="22" name="矩形 21"/>
          <p:cNvSpPr/>
          <p:nvPr/>
        </p:nvSpPr>
        <p:spPr>
          <a:xfrm>
            <a:off x="5768975" y="2785392"/>
            <a:ext cx="1962150" cy="485775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23" name="文本框 22"/>
          <p:cNvSpPr txBox="1"/>
          <p:nvPr/>
        </p:nvSpPr>
        <p:spPr>
          <a:xfrm>
            <a:off x="5918200" y="2825081"/>
            <a:ext cx="1619250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中级业务骨干</a:t>
            </a:r>
          </a:p>
        </p:txBody>
      </p:sp>
      <p:sp>
        <p:nvSpPr>
          <p:cNvPr id="24" name="矩形 23"/>
          <p:cNvSpPr/>
          <p:nvPr/>
        </p:nvSpPr>
        <p:spPr>
          <a:xfrm>
            <a:off x="5768976" y="3404518"/>
            <a:ext cx="1966913" cy="487363"/>
          </a:xfrm>
          <a:prstGeom prst="rect">
            <a:avLst/>
          </a:prstGeom>
          <a:solidFill>
            <a:srgbClr val="99B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25" name="文本框 24"/>
          <p:cNvSpPr txBox="1"/>
          <p:nvPr/>
        </p:nvSpPr>
        <p:spPr>
          <a:xfrm>
            <a:off x="5918200" y="3445792"/>
            <a:ext cx="1849438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初级业务人员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431925" y="2831431"/>
            <a:ext cx="1639888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中层管理者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420813" y="2253580"/>
            <a:ext cx="1638300" cy="369326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高层管理者</a:t>
            </a:r>
          </a:p>
        </p:txBody>
      </p:sp>
      <p:sp>
        <p:nvSpPr>
          <p:cNvPr id="28" name="文本框 11"/>
          <p:cNvSpPr txBox="1"/>
          <p:nvPr/>
        </p:nvSpPr>
        <p:spPr>
          <a:xfrm>
            <a:off x="3132139" y="627535"/>
            <a:ext cx="2662237" cy="498049"/>
          </a:xfrm>
          <a:prstGeom prst="rect">
            <a:avLst/>
          </a:prstGeom>
          <a:noFill/>
          <a:ln>
            <a:noFill/>
          </a:ln>
        </p:spPr>
        <p:txBody>
          <a:bodyPr lIns="66511" tIns="33256" rIns="66511" bIns="33256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职业发展双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通道</a:t>
            </a: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3148013" y="1164776"/>
            <a:ext cx="2628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3580013" y="1296264"/>
            <a:ext cx="1764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 descr="360软件小助手截图20181019112749.jpg"/>
          <p:cNvPicPr>
            <a:picLocks noChangeAspect="1"/>
          </p:cNvPicPr>
          <p:nvPr/>
        </p:nvPicPr>
        <p:blipFill>
          <a:blip r:embed="rId4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214414" y="2542913"/>
            <a:ext cx="6815137" cy="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8" tIns="45654" rIns="91308" bIns="45654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的福利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5703" t="345" b="47630"/>
          <a:stretch/>
        </p:blipFill>
        <p:spPr>
          <a:xfrm>
            <a:off x="3352540" y="1611929"/>
            <a:ext cx="2551295" cy="57606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sp>
        <p:nvSpPr>
          <p:cNvPr id="7" name="矩形 6"/>
          <p:cNvSpPr/>
          <p:nvPr/>
        </p:nvSpPr>
        <p:spPr>
          <a:xfrm>
            <a:off x="3347864" y="1588213"/>
            <a:ext cx="2558313" cy="61941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733195" y="1626935"/>
            <a:ext cx="1803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  </a:t>
            </a: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3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 descr="360软件小助手截图20181019112749.jpg"/>
          <p:cNvPicPr>
            <a:picLocks noChangeAspect="1"/>
          </p:cNvPicPr>
          <p:nvPr/>
        </p:nvPicPr>
        <p:blipFill>
          <a:blip r:embed="rId4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792073" y="3001801"/>
            <a:ext cx="1861297" cy="10926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zh-CN" altLang="en-US" sz="16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" name="图片 19" descr="IMG_6194.JPG"/>
          <p:cNvPicPr>
            <a:picLocks noChangeAspect="1"/>
          </p:cNvPicPr>
          <p:nvPr/>
        </p:nvPicPr>
        <p:blipFill>
          <a:blip r:embed="rId3" cstate="print"/>
          <a:srcRect r="11308"/>
          <a:stretch>
            <a:fillRect/>
          </a:stretch>
        </p:blipFill>
        <p:spPr>
          <a:xfrm>
            <a:off x="34313" y="1353493"/>
            <a:ext cx="2394547" cy="1800000"/>
          </a:xfrm>
          <a:prstGeom prst="rect">
            <a:avLst/>
          </a:prstGeom>
        </p:spPr>
      </p:pic>
      <p:pic>
        <p:nvPicPr>
          <p:cNvPr id="21" name="图片 20" descr="IMG_6342.JPG"/>
          <p:cNvPicPr>
            <a:picLocks noChangeAspect="1"/>
          </p:cNvPicPr>
          <p:nvPr/>
        </p:nvPicPr>
        <p:blipFill>
          <a:blip r:embed="rId4" cstate="print"/>
          <a:srcRect l="4119" r="12784"/>
          <a:stretch>
            <a:fillRect/>
          </a:stretch>
        </p:blipFill>
        <p:spPr>
          <a:xfrm>
            <a:off x="4143372" y="1343254"/>
            <a:ext cx="2243485" cy="1800000"/>
          </a:xfrm>
          <a:prstGeom prst="rect">
            <a:avLst/>
          </a:prstGeom>
        </p:spPr>
      </p:pic>
      <p:pic>
        <p:nvPicPr>
          <p:cNvPr id="56324" name="Picture 4" descr="E:\如此美\6寸\IMG_62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032" y="1332403"/>
            <a:ext cx="2700000" cy="1800000"/>
          </a:xfrm>
          <a:prstGeom prst="rect">
            <a:avLst/>
          </a:prstGeom>
          <a:noFill/>
        </p:spPr>
      </p:pic>
      <p:pic>
        <p:nvPicPr>
          <p:cNvPr id="30" name="图片 29" descr="360软件小助手截图20181019112749.jpg"/>
          <p:cNvPicPr>
            <a:picLocks noChangeAspect="1"/>
          </p:cNvPicPr>
          <p:nvPr/>
        </p:nvPicPr>
        <p:blipFill>
          <a:blip r:embed="rId6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21038" y="641350"/>
            <a:ext cx="2663825" cy="498053"/>
          </a:xfrm>
          <a:prstGeom prst="rect">
            <a:avLst/>
          </a:prstGeom>
          <a:noFill/>
          <a:ln>
            <a:noFill/>
          </a:ln>
        </p:spPr>
        <p:txBody>
          <a:bodyPr lIns="66515" tIns="33258" rIns="66515" bIns="33258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学习成长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410246" y="1164776"/>
            <a:ext cx="2268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684517" y="1296264"/>
            <a:ext cx="1764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13679"/>
          <a:stretch>
            <a:fillRect/>
          </a:stretch>
        </p:blipFill>
        <p:spPr>
          <a:xfrm>
            <a:off x="2285984" y="3214692"/>
            <a:ext cx="1928826" cy="18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rcRect l="26045" t="10418" r="16284" b="2765"/>
          <a:stretch>
            <a:fillRect/>
          </a:stretch>
        </p:blipFill>
        <p:spPr bwMode="auto">
          <a:xfrm>
            <a:off x="2477648" y="1357304"/>
            <a:ext cx="159428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0" y="2803752"/>
            <a:ext cx="9144000" cy="33950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建班定制                     军训                    店效参观</a:t>
            </a:r>
            <a:r>
              <a:rPr lang="zh-CN" altLang="en-US" dirty="0" smtClean="0"/>
              <a:t>                            </a:t>
            </a:r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企业文化课程                                      </a:t>
            </a:r>
            <a:endParaRPr lang="zh-CN" altLang="en-US" b="1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2" descr="G:\2017预备干部专案\集训期\3.28\感应产品学习\IMG_6411.JPG"/>
          <p:cNvPicPr>
            <a:picLocks noChangeAspect="1" noChangeArrowheads="1"/>
          </p:cNvPicPr>
          <p:nvPr/>
        </p:nvPicPr>
        <p:blipFill>
          <a:blip r:embed="rId9" cstate="print"/>
          <a:srcRect r="10041"/>
          <a:stretch>
            <a:fillRect/>
          </a:stretch>
        </p:blipFill>
        <p:spPr bwMode="auto">
          <a:xfrm>
            <a:off x="4286248" y="3214692"/>
            <a:ext cx="242889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IMG_6276"/>
          <p:cNvPicPr>
            <a:picLocks noChangeAspect="1"/>
          </p:cNvPicPr>
          <p:nvPr/>
        </p:nvPicPr>
        <p:blipFill>
          <a:blip r:embed="rId10" cstate="print"/>
          <a:srcRect l="10583" r="7396"/>
          <a:stretch>
            <a:fillRect/>
          </a:stretch>
        </p:blipFill>
        <p:spPr>
          <a:xfrm>
            <a:off x="-32" y="3214692"/>
            <a:ext cx="2214578" cy="1800000"/>
          </a:xfrm>
          <a:prstGeom prst="rect">
            <a:avLst/>
          </a:prstGeom>
        </p:spPr>
      </p:pic>
      <p:pic>
        <p:nvPicPr>
          <p:cNvPr id="1029" name="Picture 5" descr="C:\Users\linxiaoye\Desktop\美丽\20181022095919_7.png"/>
          <p:cNvPicPr>
            <a:picLocks noChangeAspect="1" noChangeArrowheads="1"/>
          </p:cNvPicPr>
          <p:nvPr/>
        </p:nvPicPr>
        <p:blipFill>
          <a:blip r:embed="rId11"/>
          <a:srcRect l="5298" r="7288"/>
          <a:stretch>
            <a:fillRect/>
          </a:stretch>
        </p:blipFill>
        <p:spPr bwMode="auto">
          <a:xfrm>
            <a:off x="6786578" y="3200642"/>
            <a:ext cx="2357422" cy="1800000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-32" y="4732578"/>
            <a:ext cx="9144000" cy="33950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团队活动                 </a:t>
            </a:r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小组讨论                 </a:t>
            </a:r>
            <a:r>
              <a:rPr lang="zh-CN" altLang="en-US" dirty="0" smtClean="0"/>
              <a:t>    </a:t>
            </a:r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现场实战                        总结汇报                                      </a:t>
            </a:r>
            <a:endParaRPr lang="zh-CN" altLang="en-US" b="1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5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360软件小助手截图20181019112749.jpg"/>
          <p:cNvPicPr>
            <a:picLocks noChangeAspect="1"/>
          </p:cNvPicPr>
          <p:nvPr/>
        </p:nvPicPr>
        <p:blipFill>
          <a:blip r:embed="rId3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21038" y="641350"/>
            <a:ext cx="2663825" cy="498053"/>
          </a:xfrm>
          <a:prstGeom prst="rect">
            <a:avLst/>
          </a:prstGeom>
          <a:noFill/>
          <a:ln>
            <a:noFill/>
          </a:ln>
        </p:spPr>
        <p:txBody>
          <a:bodyPr lIns="66515" tIns="33258" rIns="66515" bIns="33258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文化活动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410246" y="1164776"/>
            <a:ext cx="2268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684517" y="1296264"/>
            <a:ext cx="1764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linxiaoye\Desktop\美丽\IMG_6524.JPG"/>
          <p:cNvPicPr>
            <a:picLocks noChangeAspect="1" noChangeArrowheads="1"/>
          </p:cNvPicPr>
          <p:nvPr/>
        </p:nvPicPr>
        <p:blipFill>
          <a:blip r:embed="rId4" cstate="print"/>
          <a:srcRect r="42334"/>
          <a:stretch>
            <a:fillRect/>
          </a:stretch>
        </p:blipFill>
        <p:spPr bwMode="auto">
          <a:xfrm>
            <a:off x="4872396" y="1360834"/>
            <a:ext cx="1556992" cy="1800000"/>
          </a:xfrm>
          <a:prstGeom prst="rect">
            <a:avLst/>
          </a:prstGeom>
          <a:noFill/>
        </p:spPr>
      </p:pic>
      <p:pic>
        <p:nvPicPr>
          <p:cNvPr id="2051" name="Picture 3" descr="C:\Users\linxiaoye\Desktop\美丽\IMG_6517.JPG"/>
          <p:cNvPicPr>
            <a:picLocks noChangeAspect="1" noChangeArrowheads="1"/>
          </p:cNvPicPr>
          <p:nvPr/>
        </p:nvPicPr>
        <p:blipFill>
          <a:blip r:embed="rId5" cstate="print"/>
          <a:srcRect l="7395" r="2646"/>
          <a:stretch>
            <a:fillRect/>
          </a:stretch>
        </p:blipFill>
        <p:spPr bwMode="auto">
          <a:xfrm>
            <a:off x="3500430" y="3200642"/>
            <a:ext cx="2428892" cy="1800000"/>
          </a:xfrm>
          <a:prstGeom prst="rect">
            <a:avLst/>
          </a:prstGeom>
          <a:noFill/>
        </p:spPr>
      </p:pic>
      <p:pic>
        <p:nvPicPr>
          <p:cNvPr id="2052" name="Picture 4" descr="C:\Users\linxiaoye\Desktop\美丽\IMG_6102.JPG"/>
          <p:cNvPicPr>
            <a:picLocks noChangeAspect="1" noChangeArrowheads="1"/>
          </p:cNvPicPr>
          <p:nvPr/>
        </p:nvPicPr>
        <p:blipFill>
          <a:blip r:embed="rId6" cstate="print"/>
          <a:srcRect r="20624"/>
          <a:stretch>
            <a:fillRect/>
          </a:stretch>
        </p:blipFill>
        <p:spPr bwMode="auto">
          <a:xfrm>
            <a:off x="2714612" y="1360834"/>
            <a:ext cx="2143140" cy="1800000"/>
          </a:xfrm>
          <a:prstGeom prst="rect">
            <a:avLst/>
          </a:prstGeom>
          <a:noFill/>
        </p:spPr>
      </p:pic>
      <p:pic>
        <p:nvPicPr>
          <p:cNvPr id="2053" name="Picture 5" descr="C:\Users\linxiaoye\Desktop\美丽\20181022095913_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56" y="3186574"/>
            <a:ext cx="2571736" cy="1800000"/>
          </a:xfrm>
          <a:prstGeom prst="rect">
            <a:avLst/>
          </a:prstGeom>
          <a:noFill/>
        </p:spPr>
      </p:pic>
      <p:pic>
        <p:nvPicPr>
          <p:cNvPr id="2054" name="Picture 6" descr="C:\Users\linxiaoye\Desktop\美丽\IMG_51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" y="1346784"/>
            <a:ext cx="2700000" cy="1800000"/>
          </a:xfrm>
          <a:prstGeom prst="rect">
            <a:avLst/>
          </a:prstGeom>
          <a:noFill/>
        </p:spPr>
      </p:pic>
      <p:pic>
        <p:nvPicPr>
          <p:cNvPr id="2055" name="Picture 7" descr="C:\Users\linxiaoye\Desktop\美丽\IMG_6260.JPG"/>
          <p:cNvPicPr>
            <a:picLocks noChangeAspect="1" noChangeArrowheads="1"/>
          </p:cNvPicPr>
          <p:nvPr/>
        </p:nvPicPr>
        <p:blipFill>
          <a:blip r:embed="rId9" cstate="print"/>
          <a:srcRect r="12687"/>
          <a:stretch>
            <a:fillRect/>
          </a:stretch>
        </p:blipFill>
        <p:spPr bwMode="auto">
          <a:xfrm>
            <a:off x="6000760" y="3186574"/>
            <a:ext cx="2357454" cy="180000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-32" y="3160942"/>
            <a:ext cx="9144000" cy="33950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迎新晚会                    篮球比赛               极限挑战</a:t>
            </a:r>
            <a:r>
              <a:rPr lang="zh-CN" altLang="en-US" dirty="0" smtClean="0"/>
              <a:t>                    </a:t>
            </a:r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生日</a:t>
            </a:r>
            <a:r>
              <a:rPr lang="en-US" altLang="zh-CN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Party</a:t>
            </a:r>
            <a:endParaRPr lang="zh-CN" altLang="en-US" b="1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6" name="Picture 8" descr="\\172.18.79.200\科牧智能\18 人力行政部\02 公司活动类\2018年\2018预备干部-黄埔二期\户外活动\IMG_6170.JPG"/>
          <p:cNvPicPr>
            <a:picLocks noChangeAspect="1" noChangeArrowheads="1"/>
          </p:cNvPicPr>
          <p:nvPr/>
        </p:nvPicPr>
        <p:blipFill>
          <a:blip r:embed="rId10" cstate="print"/>
          <a:srcRect r="2647"/>
          <a:stretch>
            <a:fillRect/>
          </a:stretch>
        </p:blipFill>
        <p:spPr bwMode="auto">
          <a:xfrm>
            <a:off x="6500826" y="1360834"/>
            <a:ext cx="2628530" cy="1800000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-32" y="4804016"/>
            <a:ext cx="9144000" cy="33950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拔河比赛                        战地</a:t>
            </a:r>
            <a:r>
              <a:rPr lang="en-US" altLang="zh-CN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</a:t>
            </a:r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野炊                                      </a:t>
            </a:r>
            <a:endParaRPr lang="zh-CN" altLang="en-US" b="1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5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360软件小助手截图20181019112749.jpg"/>
          <p:cNvPicPr>
            <a:picLocks noChangeAspect="1"/>
          </p:cNvPicPr>
          <p:nvPr/>
        </p:nvPicPr>
        <p:blipFill>
          <a:blip r:embed="rId3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3410246" y="1473281"/>
            <a:ext cx="2268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684517" y="1604769"/>
            <a:ext cx="1764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8" y="1162172"/>
            <a:ext cx="2453130" cy="152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15" y="1135559"/>
            <a:ext cx="2720614" cy="15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54564" y="260955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拔河比赛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0507" y="260955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棋牌比赛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0272" y="260955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篮球</a:t>
            </a: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比赛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3256" y="448176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中秋博饼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20738" y="448176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三八妇女节</a:t>
            </a:r>
          </a:p>
        </p:txBody>
      </p:sp>
      <p:pic>
        <p:nvPicPr>
          <p:cNvPr id="25" name="图片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68232"/>
            <a:ext cx="2830590" cy="14932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36295" y="445573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防暑降温</a:t>
            </a:r>
          </a:p>
        </p:txBody>
      </p:sp>
      <p:pic>
        <p:nvPicPr>
          <p:cNvPr id="28" name="图片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31589"/>
            <a:ext cx="2830590" cy="1550725"/>
          </a:xfrm>
          <a:prstGeom prst="rect">
            <a:avLst/>
          </a:prstGeom>
        </p:spPr>
      </p:pic>
      <p:pic>
        <p:nvPicPr>
          <p:cNvPr id="32" name="图片 3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1" y="3063620"/>
            <a:ext cx="2476602" cy="1493281"/>
          </a:xfrm>
          <a:prstGeom prst="rect">
            <a:avLst/>
          </a:prstGeom>
        </p:spPr>
      </p:pic>
      <p:pic>
        <p:nvPicPr>
          <p:cNvPr id="33" name="图片 3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62" y="3046396"/>
            <a:ext cx="2685908" cy="1529589"/>
          </a:xfrm>
          <a:prstGeom prst="rect">
            <a:avLst/>
          </a:prstGeom>
        </p:spPr>
      </p:pic>
      <p:sp>
        <p:nvSpPr>
          <p:cNvPr id="34" name="文本框 11"/>
          <p:cNvSpPr txBox="1"/>
          <p:nvPr/>
        </p:nvSpPr>
        <p:spPr>
          <a:xfrm>
            <a:off x="3221038" y="641350"/>
            <a:ext cx="2663825" cy="498053"/>
          </a:xfrm>
          <a:prstGeom prst="rect">
            <a:avLst/>
          </a:prstGeom>
          <a:noFill/>
          <a:ln>
            <a:noFill/>
          </a:ln>
        </p:spPr>
        <p:txBody>
          <a:bodyPr lIns="66515" tIns="33258" rIns="66515" bIns="33258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文化活动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2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1785932"/>
            <a:ext cx="2803717" cy="22176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92073" y="3001801"/>
            <a:ext cx="1861297" cy="10926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zh-CN" altLang="en-US" sz="16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图片 28" descr="20181019152558_3.png"/>
          <p:cNvPicPr>
            <a:picLocks noChangeAspect="1"/>
          </p:cNvPicPr>
          <p:nvPr/>
        </p:nvPicPr>
        <p:blipFill>
          <a:blip r:embed="rId4"/>
          <a:srcRect l="4762" t="14286"/>
          <a:stretch>
            <a:fillRect/>
          </a:stretch>
        </p:blipFill>
        <p:spPr>
          <a:xfrm>
            <a:off x="5786446" y="1785932"/>
            <a:ext cx="3286116" cy="2218108"/>
          </a:xfrm>
          <a:prstGeom prst="rect">
            <a:avLst/>
          </a:prstGeom>
        </p:spPr>
      </p:pic>
      <p:pic>
        <p:nvPicPr>
          <p:cNvPr id="30" name="图片 29" descr="360软件小助手截图20181019112749.jpg"/>
          <p:cNvPicPr>
            <a:picLocks noChangeAspect="1"/>
          </p:cNvPicPr>
          <p:nvPr/>
        </p:nvPicPr>
        <p:blipFill>
          <a:blip r:embed="rId5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21038" y="641350"/>
            <a:ext cx="2663825" cy="498053"/>
          </a:xfrm>
          <a:prstGeom prst="rect">
            <a:avLst/>
          </a:prstGeom>
          <a:noFill/>
          <a:ln>
            <a:noFill/>
          </a:ln>
        </p:spPr>
        <p:txBody>
          <a:bodyPr lIns="66515" tIns="33258" rIns="66515" bIns="33258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高层汇报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410246" y="1164776"/>
            <a:ext cx="2268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684517" y="1296264"/>
            <a:ext cx="1764000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E:\如此美\6寸\IMG_1234.JPG"/>
          <p:cNvPicPr>
            <a:picLocks noChangeAspect="1" noChangeArrowheads="1"/>
          </p:cNvPicPr>
          <p:nvPr/>
        </p:nvPicPr>
        <p:blipFill>
          <a:blip r:embed="rId6" cstate="print"/>
          <a:srcRect l="4324" r="11373"/>
          <a:stretch>
            <a:fillRect/>
          </a:stretch>
        </p:blipFill>
        <p:spPr bwMode="auto">
          <a:xfrm>
            <a:off x="2928926" y="1782910"/>
            <a:ext cx="2804292" cy="221760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-32" y="3661008"/>
            <a:ext cx="9144000" cy="33950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专业提升                            拜师仪式</a:t>
            </a:r>
            <a:r>
              <a:rPr lang="zh-CN" altLang="en-US" dirty="0" smtClean="0"/>
              <a:t>                                      </a:t>
            </a:r>
            <a:r>
              <a:rPr lang="en-US" altLang="zh-CN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BOSS</a:t>
            </a:r>
            <a:r>
              <a:rPr lang="zh-CN" altLang="en-US" b="1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面对面                                      </a:t>
            </a:r>
            <a:endParaRPr lang="zh-CN" altLang="en-US" b="1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5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 r="2429"/>
          <a:stretch>
            <a:fillRect/>
          </a:stretch>
        </p:blipFill>
        <p:spPr>
          <a:xfrm>
            <a:off x="3661166" y="692034"/>
            <a:ext cx="3207305" cy="1884864"/>
          </a:xfrm>
          <a:custGeom>
            <a:avLst/>
            <a:gdLst>
              <a:gd name="connsiteX0" fmla="*/ 0 w 4276406"/>
              <a:gd name="connsiteY0" fmla="*/ 0 h 2513152"/>
              <a:gd name="connsiteX1" fmla="*/ 3126362 w 4276406"/>
              <a:gd name="connsiteY1" fmla="*/ 0 h 2513152"/>
              <a:gd name="connsiteX2" fmla="*/ 4276406 w 4276406"/>
              <a:gd name="connsiteY2" fmla="*/ 2513152 h 2513152"/>
              <a:gd name="connsiteX3" fmla="*/ 1150044 w 4276406"/>
              <a:gd name="connsiteY3" fmla="*/ 2513152 h 25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6406" h="2513152">
                <a:moveTo>
                  <a:pt x="0" y="0"/>
                </a:moveTo>
                <a:lnTo>
                  <a:pt x="3126362" y="0"/>
                </a:lnTo>
                <a:lnTo>
                  <a:pt x="4276406" y="2513152"/>
                </a:lnTo>
                <a:lnTo>
                  <a:pt x="1150044" y="2513152"/>
                </a:lnTo>
                <a:close/>
              </a:path>
            </a:pathLst>
          </a:cu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54889" r="27446" b="4297"/>
          <a:stretch>
            <a:fillRect/>
          </a:stretch>
        </p:blipFill>
        <p:spPr>
          <a:xfrm>
            <a:off x="1" y="699113"/>
            <a:ext cx="4392386" cy="1877785"/>
          </a:xfrm>
          <a:custGeom>
            <a:avLst/>
            <a:gdLst>
              <a:gd name="connsiteX0" fmla="*/ 0 w 5856515"/>
              <a:gd name="connsiteY0" fmla="*/ 0 h 2503714"/>
              <a:gd name="connsiteX1" fmla="*/ 4693171 w 5856515"/>
              <a:gd name="connsiteY1" fmla="*/ 0 h 2503714"/>
              <a:gd name="connsiteX2" fmla="*/ 5856515 w 5856515"/>
              <a:gd name="connsiteY2" fmla="*/ 2487765 h 2503714"/>
              <a:gd name="connsiteX3" fmla="*/ 5856515 w 5856515"/>
              <a:gd name="connsiteY3" fmla="*/ 2503714 h 2503714"/>
              <a:gd name="connsiteX4" fmla="*/ 0 w 5856515"/>
              <a:gd name="connsiteY4" fmla="*/ 2503714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6515" h="2503714">
                <a:moveTo>
                  <a:pt x="0" y="0"/>
                </a:moveTo>
                <a:lnTo>
                  <a:pt x="4693171" y="0"/>
                </a:lnTo>
                <a:lnTo>
                  <a:pt x="5856515" y="2487765"/>
                </a:lnTo>
                <a:lnTo>
                  <a:pt x="5856515" y="2503714"/>
                </a:lnTo>
                <a:lnTo>
                  <a:pt x="0" y="2503714"/>
                </a:lnTo>
                <a:close/>
              </a:path>
            </a:pathLst>
          </a:custGeom>
        </p:spPr>
      </p:pic>
      <p:grpSp>
        <p:nvGrpSpPr>
          <p:cNvPr id="2" name="组合 10"/>
          <p:cNvGrpSpPr/>
          <p:nvPr/>
        </p:nvGrpSpPr>
        <p:grpSpPr bwMode="auto">
          <a:xfrm>
            <a:off x="6251973" y="701650"/>
            <a:ext cx="2892028" cy="1885950"/>
            <a:chOff x="8279698" y="1214206"/>
            <a:chExt cx="3855495" cy="251460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1" t="63370" r="58225"/>
            <a:stretch>
              <a:fillRect/>
            </a:stretch>
          </p:blipFill>
          <p:spPr>
            <a:xfrm>
              <a:off x="8279698" y="1214206"/>
              <a:ext cx="3382499" cy="2514600"/>
            </a:xfrm>
            <a:custGeom>
              <a:avLst/>
              <a:gdLst>
                <a:gd name="connsiteX0" fmla="*/ 0 w 3382499"/>
                <a:gd name="connsiteY0" fmla="*/ 0 h 2514600"/>
                <a:gd name="connsiteX1" fmla="*/ 3382499 w 3382499"/>
                <a:gd name="connsiteY1" fmla="*/ 0 h 2514600"/>
                <a:gd name="connsiteX2" fmla="*/ 2297071 w 3382499"/>
                <a:gd name="connsiteY2" fmla="*/ 2514600 h 2514600"/>
                <a:gd name="connsiteX3" fmla="*/ 1085427 w 3382499"/>
                <a:gd name="connsiteY3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2499" h="2514600">
                  <a:moveTo>
                    <a:pt x="0" y="0"/>
                  </a:moveTo>
                  <a:lnTo>
                    <a:pt x="3382499" y="0"/>
                  </a:lnTo>
                  <a:lnTo>
                    <a:pt x="2297071" y="2514600"/>
                  </a:lnTo>
                  <a:lnTo>
                    <a:pt x="1085427" y="2514600"/>
                  </a:lnTo>
                  <a:close/>
                </a:path>
              </a:pathLst>
            </a:cu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6" t="63443" r="58344"/>
            <a:stretch>
              <a:fillRect/>
            </a:stretch>
          </p:blipFill>
          <p:spPr>
            <a:xfrm>
              <a:off x="10545505" y="1216702"/>
              <a:ext cx="1116692" cy="2512104"/>
            </a:xfrm>
            <a:custGeom>
              <a:avLst/>
              <a:gdLst>
                <a:gd name="connsiteX0" fmla="*/ 1116692 w 1116692"/>
                <a:gd name="connsiteY0" fmla="*/ 0 h 2509608"/>
                <a:gd name="connsiteX1" fmla="*/ 1116692 w 1116692"/>
                <a:gd name="connsiteY1" fmla="*/ 2509608 h 2509608"/>
                <a:gd name="connsiteX2" fmla="*/ 0 w 1116692"/>
                <a:gd name="connsiteY2" fmla="*/ 2509608 h 250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6692" h="2509608">
                  <a:moveTo>
                    <a:pt x="1116692" y="0"/>
                  </a:moveTo>
                  <a:lnTo>
                    <a:pt x="1116692" y="2509608"/>
                  </a:lnTo>
                  <a:lnTo>
                    <a:pt x="0" y="2509608"/>
                  </a:lnTo>
                  <a:close/>
                </a:path>
              </a:pathLst>
            </a:cu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63464" r="53931"/>
            <a:stretch>
              <a:fillRect/>
            </a:stretch>
          </p:blipFill>
          <p:spPr>
            <a:xfrm>
              <a:off x="11662197" y="1214206"/>
              <a:ext cx="472996" cy="2514600"/>
            </a:xfrm>
            <a:custGeom>
              <a:avLst/>
              <a:gdLst>
                <a:gd name="connsiteX0" fmla="*/ 0 w 472996"/>
                <a:gd name="connsiteY0" fmla="*/ 0 h 2508159"/>
                <a:gd name="connsiteX1" fmla="*/ 472996 w 472996"/>
                <a:gd name="connsiteY1" fmla="*/ 0 h 2508159"/>
                <a:gd name="connsiteX2" fmla="*/ 472996 w 472996"/>
                <a:gd name="connsiteY2" fmla="*/ 2508159 h 2508159"/>
                <a:gd name="connsiteX3" fmla="*/ 0 w 472996"/>
                <a:gd name="connsiteY3" fmla="*/ 2508159 h 250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996" h="2508159">
                  <a:moveTo>
                    <a:pt x="0" y="0"/>
                  </a:moveTo>
                  <a:lnTo>
                    <a:pt x="472996" y="0"/>
                  </a:lnTo>
                  <a:lnTo>
                    <a:pt x="472996" y="2508159"/>
                  </a:lnTo>
                  <a:lnTo>
                    <a:pt x="0" y="2508159"/>
                  </a:lnTo>
                  <a:close/>
                </a:path>
              </a:pathLst>
            </a:custGeom>
          </p:spPr>
        </p:pic>
      </p:grpSp>
      <p:grpSp>
        <p:nvGrpSpPr>
          <p:cNvPr id="3" name="组合 1"/>
          <p:cNvGrpSpPr/>
          <p:nvPr/>
        </p:nvGrpSpPr>
        <p:grpSpPr>
          <a:xfrm>
            <a:off x="1785918" y="3011479"/>
            <a:ext cx="5777526" cy="1928826"/>
            <a:chOff x="983432" y="2032887"/>
            <a:chExt cx="10297144" cy="4276433"/>
          </a:xfrm>
        </p:grpSpPr>
        <p:sp>
          <p:nvSpPr>
            <p:cNvPr id="29" name="流程图: 联系 28"/>
            <p:cNvSpPr/>
            <p:nvPr/>
          </p:nvSpPr>
          <p:spPr>
            <a:xfrm>
              <a:off x="983432" y="2052381"/>
              <a:ext cx="2088232" cy="208823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五险一金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0" name="流程图: 联系 29"/>
            <p:cNvSpPr/>
            <p:nvPr/>
          </p:nvSpPr>
          <p:spPr>
            <a:xfrm>
              <a:off x="3719737" y="2052381"/>
              <a:ext cx="2088232" cy="208823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免费公寓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1" name="流程图: 联系 30"/>
            <p:cNvSpPr/>
            <p:nvPr/>
          </p:nvSpPr>
          <p:spPr>
            <a:xfrm>
              <a:off x="6456040" y="2052381"/>
              <a:ext cx="2088232" cy="208823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免费班车</a:t>
              </a:r>
            </a:p>
          </p:txBody>
        </p:sp>
        <p:sp>
          <p:nvSpPr>
            <p:cNvPr id="32" name="流程图: 联系 31"/>
            <p:cNvSpPr/>
            <p:nvPr/>
          </p:nvSpPr>
          <p:spPr>
            <a:xfrm>
              <a:off x="9192344" y="2032887"/>
              <a:ext cx="2088232" cy="208823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学历提升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3" name="加号 32"/>
            <p:cNvSpPr/>
            <p:nvPr/>
          </p:nvSpPr>
          <p:spPr>
            <a:xfrm>
              <a:off x="2963653" y="2664448"/>
              <a:ext cx="864095" cy="864095"/>
            </a:xfrm>
            <a:prstGeom prst="mathPlu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加号 33"/>
            <p:cNvSpPr/>
            <p:nvPr/>
          </p:nvSpPr>
          <p:spPr>
            <a:xfrm>
              <a:off x="5699955" y="2644954"/>
              <a:ext cx="864095" cy="864095"/>
            </a:xfrm>
            <a:prstGeom prst="mathPlu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加号 34"/>
            <p:cNvSpPr/>
            <p:nvPr/>
          </p:nvSpPr>
          <p:spPr>
            <a:xfrm>
              <a:off x="8436260" y="2644954"/>
              <a:ext cx="864095" cy="864095"/>
            </a:xfrm>
            <a:prstGeom prst="mathPlu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流程图: 联系 35"/>
            <p:cNvSpPr/>
            <p:nvPr/>
          </p:nvSpPr>
          <p:spPr>
            <a:xfrm>
              <a:off x="983432" y="4221088"/>
              <a:ext cx="2088232" cy="2088232"/>
            </a:xfrm>
            <a:prstGeom prst="flowChartConnector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年终奖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7" name="流程图: 联系 36"/>
            <p:cNvSpPr/>
            <p:nvPr/>
          </p:nvSpPr>
          <p:spPr>
            <a:xfrm>
              <a:off x="3719736" y="4221088"/>
              <a:ext cx="2088232" cy="2088232"/>
            </a:xfrm>
            <a:prstGeom prst="flowChartConnector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节日福利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8" name="流程图: 联系 37"/>
            <p:cNvSpPr/>
            <p:nvPr/>
          </p:nvSpPr>
          <p:spPr>
            <a:xfrm>
              <a:off x="6456040" y="4221088"/>
              <a:ext cx="2088232" cy="2088232"/>
            </a:xfrm>
            <a:prstGeom prst="flowChartConnector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多彩活动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9" name="流程图: 联系 38"/>
            <p:cNvSpPr/>
            <p:nvPr/>
          </p:nvSpPr>
          <p:spPr>
            <a:xfrm>
              <a:off x="9192344" y="4201594"/>
              <a:ext cx="2088232" cy="2088232"/>
            </a:xfrm>
            <a:prstGeom prst="flowChartConnector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培训学习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40" name="加号 39"/>
            <p:cNvSpPr/>
            <p:nvPr/>
          </p:nvSpPr>
          <p:spPr>
            <a:xfrm>
              <a:off x="2963652" y="4833156"/>
              <a:ext cx="864096" cy="864096"/>
            </a:xfrm>
            <a:prstGeom prst="mathPlu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加号 40"/>
            <p:cNvSpPr/>
            <p:nvPr/>
          </p:nvSpPr>
          <p:spPr>
            <a:xfrm>
              <a:off x="5699956" y="4813662"/>
              <a:ext cx="864096" cy="864096"/>
            </a:xfrm>
            <a:prstGeom prst="mathPlu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加号 41"/>
            <p:cNvSpPr/>
            <p:nvPr/>
          </p:nvSpPr>
          <p:spPr>
            <a:xfrm>
              <a:off x="8436260" y="4813662"/>
              <a:ext cx="864096" cy="864096"/>
            </a:xfrm>
            <a:prstGeom prst="mathPlu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3" name="图片 42" descr="360软件小助手截图20181019112749.jpg"/>
          <p:cNvPicPr>
            <a:picLocks noChangeAspect="1"/>
          </p:cNvPicPr>
          <p:nvPr/>
        </p:nvPicPr>
        <p:blipFill>
          <a:blip r:embed="rId6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-1" y="4047982"/>
            <a:ext cx="9144001" cy="612000"/>
            <a:chOff x="3060244" y="4494677"/>
            <a:chExt cx="4434111" cy="52534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/>
            <a:srcRect l="5703" t="345" b="47771"/>
            <a:stretch/>
          </p:blipFill>
          <p:spPr>
            <a:xfrm>
              <a:off x="3060244" y="4495161"/>
              <a:ext cx="4432523" cy="524861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061420" y="4494677"/>
              <a:ext cx="4432935" cy="52534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直角三角形 13"/>
          <p:cNvSpPr/>
          <p:nvPr/>
        </p:nvSpPr>
        <p:spPr>
          <a:xfrm rot="10800000" flipH="1">
            <a:off x="-5682" y="460485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/>
          <p:cNvSpPr/>
          <p:nvPr/>
        </p:nvSpPr>
        <p:spPr>
          <a:xfrm flipH="1">
            <a:off x="7249943" y="2139702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22"/>
          <p:cNvSpPr>
            <a:spLocks noChangeArrowheads="1"/>
          </p:cNvSpPr>
          <p:nvPr/>
        </p:nvSpPr>
        <p:spPr bwMode="auto">
          <a:xfrm>
            <a:off x="2659012" y="4123149"/>
            <a:ext cx="3822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  <a:sym typeface="Tahoma" pitchFamily="34" charset="0"/>
              </a:rPr>
              <a:t>迎新晚会 节日福利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ahoma" pitchFamily="34" charset="0"/>
              <a:sym typeface="Tahoma" pitchFamily="34" charset="0"/>
            </a:endParaRPr>
          </a:p>
        </p:txBody>
      </p:sp>
      <p:pic>
        <p:nvPicPr>
          <p:cNvPr id="11" name="图片 10" descr="IMG_0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90"/>
            <a:ext cx="4286280" cy="2857677"/>
          </a:xfrm>
          <a:prstGeom prst="rect">
            <a:avLst/>
          </a:prstGeom>
        </p:spPr>
      </p:pic>
      <p:pic>
        <p:nvPicPr>
          <p:cNvPr id="16" name="图片 15" descr="IMG_5166.JPG"/>
          <p:cNvPicPr>
            <a:picLocks noChangeAspect="1"/>
          </p:cNvPicPr>
          <p:nvPr/>
        </p:nvPicPr>
        <p:blipFill>
          <a:blip r:embed="rId5" cstate="print"/>
          <a:srcRect t="10500"/>
          <a:stretch>
            <a:fillRect/>
          </a:stretch>
        </p:blipFill>
        <p:spPr>
          <a:xfrm>
            <a:off x="4355144" y="1142990"/>
            <a:ext cx="4788888" cy="2857520"/>
          </a:xfrm>
          <a:prstGeom prst="rect">
            <a:avLst/>
          </a:prstGeom>
        </p:spPr>
      </p:pic>
      <p:pic>
        <p:nvPicPr>
          <p:cNvPr id="17" name="图片 16" descr="360软件小助手截图20181019112749.jpg"/>
          <p:cNvPicPr>
            <a:picLocks noChangeAspect="1"/>
          </p:cNvPicPr>
          <p:nvPr/>
        </p:nvPicPr>
        <p:blipFill>
          <a:blip r:embed="rId6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5703" t="345"/>
          <a:stretch/>
        </p:blipFill>
        <p:spPr>
          <a:xfrm>
            <a:off x="3102" y="1315171"/>
            <a:ext cx="4572000" cy="298681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39" y="1315721"/>
            <a:ext cx="4572425" cy="299625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614344" y="1932823"/>
            <a:ext cx="3102076" cy="530915"/>
            <a:chOff x="5603266" y="1632513"/>
            <a:chExt cx="3102076" cy="530915"/>
          </a:xfrm>
        </p:grpSpPr>
        <p:sp>
          <p:nvSpPr>
            <p:cNvPr id="18" name="椭圆 17"/>
            <p:cNvSpPr/>
            <p:nvPr/>
          </p:nvSpPr>
          <p:spPr>
            <a:xfrm>
              <a:off x="5631594" y="1646362"/>
              <a:ext cx="499764" cy="499764"/>
            </a:xfrm>
            <a:prstGeom prst="ellipse">
              <a:avLst/>
            </a:prstGeom>
            <a:solidFill>
              <a:srgbClr val="507DA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86511" y="1656714"/>
              <a:ext cx="2418831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我们的人才观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603266" y="1632513"/>
              <a:ext cx="590546" cy="5309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614344" y="2557954"/>
            <a:ext cx="3107178" cy="530915"/>
            <a:chOff x="5603266" y="2359956"/>
            <a:chExt cx="3107178" cy="530915"/>
          </a:xfrm>
        </p:grpSpPr>
        <p:sp>
          <p:nvSpPr>
            <p:cNvPr id="21" name="椭圆 20"/>
            <p:cNvSpPr/>
            <p:nvPr/>
          </p:nvSpPr>
          <p:spPr>
            <a:xfrm>
              <a:off x="5633307" y="2372923"/>
              <a:ext cx="499764" cy="499764"/>
            </a:xfrm>
            <a:prstGeom prst="ellipse">
              <a:avLst/>
            </a:prstGeom>
            <a:solidFill>
              <a:srgbClr val="507DA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86511" y="2405259"/>
              <a:ext cx="2423933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defRPr>
              </a:lvl1pPr>
            </a:lstStyle>
            <a:p>
              <a:pPr algn="l"/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我们的福利</a:t>
              </a:r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603266" y="2359956"/>
              <a:ext cx="590546" cy="530915"/>
            </a:xfrm>
            <a:prstGeom prst="rect">
              <a:avLst/>
            </a:prstGeom>
            <a:noFill/>
            <a:effectLst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614344" y="3156959"/>
            <a:ext cx="3278136" cy="530915"/>
            <a:chOff x="5580112" y="3112405"/>
            <a:chExt cx="3278136" cy="530915"/>
          </a:xfrm>
        </p:grpSpPr>
        <p:sp>
          <p:nvSpPr>
            <p:cNvPr id="25" name="椭圆 24"/>
            <p:cNvSpPr/>
            <p:nvPr/>
          </p:nvSpPr>
          <p:spPr>
            <a:xfrm>
              <a:off x="5630360" y="3118249"/>
              <a:ext cx="499764" cy="499764"/>
            </a:xfrm>
            <a:prstGeom prst="ellipse">
              <a:avLst/>
            </a:prstGeom>
            <a:solidFill>
              <a:srgbClr val="507DA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286512" y="3161116"/>
              <a:ext cx="2571736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defRPr>
              </a:lvl1pPr>
            </a:lstStyle>
            <a:p>
              <a:pPr algn="l"/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用工环境</a:t>
              </a:r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580112" y="3112405"/>
              <a:ext cx="590546" cy="530915"/>
            </a:xfrm>
            <a:prstGeom prst="rect">
              <a:avLst/>
            </a:prstGeom>
            <a:noFill/>
            <a:effectLst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0" y="1983053"/>
            <a:ext cx="45720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  <a:endParaRPr lang="zh-CN" altLang="en-US" sz="6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0" y="3003611"/>
            <a:ext cx="4572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089119" y="1340188"/>
            <a:ext cx="0" cy="295200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5614344" y="1320755"/>
            <a:ext cx="3102076" cy="530915"/>
            <a:chOff x="5580112" y="928676"/>
            <a:chExt cx="3102076" cy="530915"/>
          </a:xfrm>
        </p:grpSpPr>
        <p:sp>
          <p:nvSpPr>
            <p:cNvPr id="16" name="椭圆 15"/>
            <p:cNvSpPr/>
            <p:nvPr/>
          </p:nvSpPr>
          <p:spPr>
            <a:xfrm>
              <a:off x="5608440" y="942525"/>
              <a:ext cx="499764" cy="499764"/>
            </a:xfrm>
            <a:prstGeom prst="ellipse">
              <a:avLst/>
            </a:prstGeom>
            <a:solidFill>
              <a:srgbClr val="507DA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9" name="文本框 10"/>
            <p:cNvSpPr txBox="1"/>
            <p:nvPr/>
          </p:nvSpPr>
          <p:spPr>
            <a:xfrm>
              <a:off x="6263357" y="952877"/>
              <a:ext cx="2418831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科牧介绍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文本框 1"/>
            <p:cNvSpPr txBox="1"/>
            <p:nvPr/>
          </p:nvSpPr>
          <p:spPr>
            <a:xfrm>
              <a:off x="5580112" y="928676"/>
              <a:ext cx="590546" cy="5309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9" name="图片 28" descr="微信图片_201810191123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500048"/>
            <a:ext cx="2357454" cy="322584"/>
          </a:xfrm>
          <a:prstGeom prst="rect">
            <a:avLst/>
          </a:prstGeom>
        </p:spPr>
      </p:pic>
      <p:pic>
        <p:nvPicPr>
          <p:cNvPr id="31" name="图片 30" descr="360软件小助手截图20181019112749.jpg"/>
          <p:cNvPicPr>
            <a:picLocks noChangeAspect="1"/>
          </p:cNvPicPr>
          <p:nvPr/>
        </p:nvPicPr>
        <p:blipFill>
          <a:blip r:embed="rId5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614344" y="3723878"/>
            <a:ext cx="3278136" cy="530915"/>
            <a:chOff x="5580112" y="3112405"/>
            <a:chExt cx="3278136" cy="530915"/>
          </a:xfrm>
        </p:grpSpPr>
        <p:sp>
          <p:nvSpPr>
            <p:cNvPr id="27" name="椭圆 26"/>
            <p:cNvSpPr/>
            <p:nvPr/>
          </p:nvSpPr>
          <p:spPr>
            <a:xfrm>
              <a:off x="5630360" y="3118249"/>
              <a:ext cx="499764" cy="499764"/>
            </a:xfrm>
            <a:prstGeom prst="ellipse">
              <a:avLst/>
            </a:prstGeom>
            <a:solidFill>
              <a:srgbClr val="507DA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6286512" y="3161116"/>
              <a:ext cx="2571736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defRPr>
              </a:lvl1pPr>
            </a:lstStyle>
            <a:p>
              <a:pPr algn="l"/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欢迎加入</a:t>
              </a:r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文本框 47"/>
            <p:cNvSpPr txBox="1"/>
            <p:nvPr/>
          </p:nvSpPr>
          <p:spPr>
            <a:xfrm>
              <a:off x="5580112" y="3112405"/>
              <a:ext cx="590546" cy="530915"/>
            </a:xfrm>
            <a:prstGeom prst="rect">
              <a:avLst/>
            </a:prstGeom>
            <a:noFill/>
            <a:effectLst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05</a:t>
              </a:r>
              <a:endParaRPr lang="zh-CN" altLang="en-US" sz="3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0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-1" y="4047982"/>
            <a:ext cx="9144001" cy="612000"/>
            <a:chOff x="3060244" y="4494677"/>
            <a:chExt cx="4434111" cy="52534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/>
            <a:srcRect l="5703" t="345" b="47771"/>
            <a:stretch/>
          </p:blipFill>
          <p:spPr>
            <a:xfrm>
              <a:off x="3060244" y="4495161"/>
              <a:ext cx="4432523" cy="524861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061420" y="4494677"/>
              <a:ext cx="4432935" cy="52534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直角三角形 13"/>
          <p:cNvSpPr/>
          <p:nvPr/>
        </p:nvSpPr>
        <p:spPr>
          <a:xfrm rot="10800000" flipH="1">
            <a:off x="-5682" y="460485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/>
          <p:cNvSpPr/>
          <p:nvPr/>
        </p:nvSpPr>
        <p:spPr>
          <a:xfrm flipH="1">
            <a:off x="7249943" y="2139702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22"/>
          <p:cNvSpPr>
            <a:spLocks noChangeArrowheads="1"/>
          </p:cNvSpPr>
          <p:nvPr/>
        </p:nvSpPr>
        <p:spPr bwMode="auto">
          <a:xfrm>
            <a:off x="2659012" y="4123149"/>
            <a:ext cx="4056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  <a:sym typeface="Tahoma" pitchFamily="34" charset="0"/>
              </a:rPr>
              <a:t>管理素养培训  质量知识竞赛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ahoma" pitchFamily="34" charset="0"/>
              <a:sym typeface="Tahoma" pitchFamily="34" charset="0"/>
            </a:endParaRPr>
          </a:p>
        </p:txBody>
      </p:sp>
      <p:pic>
        <p:nvPicPr>
          <p:cNvPr id="17" name="图片 16" descr="IMG_0108.JPG"/>
          <p:cNvPicPr>
            <a:picLocks noChangeAspect="1"/>
          </p:cNvPicPr>
          <p:nvPr/>
        </p:nvPicPr>
        <p:blipFill>
          <a:blip r:embed="rId4" cstate="print"/>
          <a:srcRect t="6318" b="4461"/>
          <a:stretch>
            <a:fillRect/>
          </a:stretch>
        </p:blipFill>
        <p:spPr>
          <a:xfrm>
            <a:off x="4340159" y="1142990"/>
            <a:ext cx="4803841" cy="2857520"/>
          </a:xfrm>
          <a:prstGeom prst="rect">
            <a:avLst/>
          </a:prstGeom>
        </p:spPr>
      </p:pic>
      <p:pic>
        <p:nvPicPr>
          <p:cNvPr id="18" name="图片 17" descr="IMG_79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1142832"/>
            <a:ext cx="4286280" cy="2857678"/>
          </a:xfrm>
          <a:prstGeom prst="rect">
            <a:avLst/>
          </a:prstGeom>
        </p:spPr>
      </p:pic>
      <p:pic>
        <p:nvPicPr>
          <p:cNvPr id="19" name="图片 18" descr="360软件小助手截图20181019112749.jpg"/>
          <p:cNvPicPr>
            <a:picLocks noChangeAspect="1"/>
          </p:cNvPicPr>
          <p:nvPr/>
        </p:nvPicPr>
        <p:blipFill>
          <a:blip r:embed="rId6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-1" y="4047982"/>
            <a:ext cx="9144001" cy="612000"/>
            <a:chOff x="3060244" y="4494677"/>
            <a:chExt cx="4434111" cy="52534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/>
            <a:srcRect l="5703" t="345" b="47771"/>
            <a:stretch/>
          </p:blipFill>
          <p:spPr>
            <a:xfrm>
              <a:off x="3060244" y="4495161"/>
              <a:ext cx="4432523" cy="524861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061420" y="4494677"/>
              <a:ext cx="4432935" cy="52534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直角三角形 13"/>
          <p:cNvSpPr/>
          <p:nvPr/>
        </p:nvSpPr>
        <p:spPr>
          <a:xfrm rot="10800000" flipH="1">
            <a:off x="-5682" y="460485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/>
          <p:cNvSpPr/>
          <p:nvPr/>
        </p:nvSpPr>
        <p:spPr>
          <a:xfrm flipH="1">
            <a:off x="7249943" y="2139702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22"/>
          <p:cNvSpPr>
            <a:spLocks noChangeArrowheads="1"/>
          </p:cNvSpPr>
          <p:nvPr/>
        </p:nvSpPr>
        <p:spPr bwMode="auto">
          <a:xfrm>
            <a:off x="2659012" y="4123149"/>
            <a:ext cx="4056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  <a:sym typeface="Tahoma" pitchFamily="34" charset="0"/>
              </a:rPr>
              <a:t>户外烧烤  兄弟篮球赛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ahoma" pitchFamily="34" charset="0"/>
              <a:sym typeface="Tahoma" pitchFamily="34" charset="0"/>
            </a:endParaRPr>
          </a:p>
        </p:txBody>
      </p:sp>
      <p:pic>
        <p:nvPicPr>
          <p:cNvPr id="11" name="图片 10" descr="IMG_0370.JPG"/>
          <p:cNvPicPr>
            <a:picLocks noChangeAspect="1"/>
          </p:cNvPicPr>
          <p:nvPr/>
        </p:nvPicPr>
        <p:blipFill>
          <a:blip r:embed="rId4" cstate="print"/>
          <a:srcRect l="1471" t="6541" b="4565"/>
          <a:stretch>
            <a:fillRect/>
          </a:stretch>
        </p:blipFill>
        <p:spPr>
          <a:xfrm>
            <a:off x="4357686" y="1121506"/>
            <a:ext cx="4786314" cy="2879004"/>
          </a:xfrm>
          <a:prstGeom prst="rect">
            <a:avLst/>
          </a:prstGeom>
        </p:spPr>
      </p:pic>
      <p:pic>
        <p:nvPicPr>
          <p:cNvPr id="19" name="图片 18" descr="IMG_7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1142854"/>
            <a:ext cx="4286248" cy="2857656"/>
          </a:xfrm>
          <a:prstGeom prst="rect">
            <a:avLst/>
          </a:prstGeom>
        </p:spPr>
      </p:pic>
      <p:pic>
        <p:nvPicPr>
          <p:cNvPr id="20" name="图片 19" descr="360软件小助手截图20181019112749.jpg"/>
          <p:cNvPicPr>
            <a:picLocks noChangeAspect="1"/>
          </p:cNvPicPr>
          <p:nvPr/>
        </p:nvPicPr>
        <p:blipFill>
          <a:blip r:embed="rId6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直角三角形 13"/>
          <p:cNvSpPr/>
          <p:nvPr/>
        </p:nvSpPr>
        <p:spPr>
          <a:xfrm rot="10800000" flipH="1">
            <a:off x="-5682" y="460485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/>
          <p:cNvSpPr/>
          <p:nvPr/>
        </p:nvSpPr>
        <p:spPr>
          <a:xfrm flipH="1">
            <a:off x="7249943" y="2139702"/>
            <a:ext cx="1890242" cy="3003798"/>
          </a:xfrm>
          <a:prstGeom prst="rtTriangle">
            <a:avLst/>
          </a:prstGeom>
          <a:gradFill flip="none" rotWithShape="1">
            <a:gsLst>
              <a:gs pos="92000">
                <a:srgbClr val="B375CE"/>
              </a:gs>
              <a:gs pos="71000">
                <a:srgbClr val="72A4DE"/>
              </a:gs>
              <a:gs pos="47000">
                <a:srgbClr val="679ACC">
                  <a:alpha val="90000"/>
                </a:srgbClr>
              </a:gs>
              <a:gs pos="25000">
                <a:srgbClr val="516389">
                  <a:alpha val="80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325" name="图片 7"/>
          <p:cNvPicPr>
            <a:picLocks noChangeAspect="1"/>
          </p:cNvPicPr>
          <p:nvPr/>
        </p:nvPicPr>
        <p:blipFill>
          <a:blip r:embed="rId3"/>
          <a:srcRect l="1443" r="1128"/>
          <a:stretch>
            <a:fillRect/>
          </a:stretch>
        </p:blipFill>
        <p:spPr bwMode="auto">
          <a:xfrm>
            <a:off x="4000496" y="1208098"/>
            <a:ext cx="5143504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7"/>
          <p:cNvGrpSpPr/>
          <p:nvPr/>
        </p:nvGrpSpPr>
        <p:grpSpPr>
          <a:xfrm>
            <a:off x="-1" y="4179837"/>
            <a:ext cx="9144001" cy="612000"/>
            <a:chOff x="3060244" y="4494677"/>
            <a:chExt cx="4434111" cy="525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/>
            <a:srcRect l="5703" t="345" b="47771"/>
            <a:stretch/>
          </p:blipFill>
          <p:spPr>
            <a:xfrm>
              <a:off x="3060244" y="4495161"/>
              <a:ext cx="4432523" cy="524861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061420" y="4494677"/>
              <a:ext cx="4432935" cy="52534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22"/>
          <p:cNvSpPr>
            <a:spLocks noChangeArrowheads="1"/>
          </p:cNvSpPr>
          <p:nvPr/>
        </p:nvSpPr>
        <p:spPr bwMode="auto">
          <a:xfrm>
            <a:off x="2659012" y="4269303"/>
            <a:ext cx="3822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  <a:sym typeface="Tahoma" pitchFamily="34" charset="0"/>
              </a:rPr>
              <a:t>标杆企业参观交流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ahoma" pitchFamily="34" charset="0"/>
              <a:sym typeface="Tahoma" pitchFamily="34" charset="0"/>
            </a:endParaRPr>
          </a:p>
        </p:txBody>
      </p:sp>
      <p:pic>
        <p:nvPicPr>
          <p:cNvPr id="16" name="图片 15" descr="微信图片_20180927134230.jpg"/>
          <p:cNvPicPr>
            <a:picLocks noChangeAspect="1"/>
          </p:cNvPicPr>
          <p:nvPr/>
        </p:nvPicPr>
        <p:blipFill>
          <a:blip r:embed="rId5"/>
          <a:srcRect l="10928" t="19380" r="10050" b="1602"/>
          <a:stretch>
            <a:fillRect/>
          </a:stretch>
        </p:blipFill>
        <p:spPr>
          <a:xfrm>
            <a:off x="0" y="1214428"/>
            <a:ext cx="3905277" cy="2928958"/>
          </a:xfrm>
          <a:prstGeom prst="rect">
            <a:avLst/>
          </a:prstGeom>
        </p:spPr>
      </p:pic>
      <p:pic>
        <p:nvPicPr>
          <p:cNvPr id="17" name="图片 16" descr="360软件小助手截图20181019112749.jpg"/>
          <p:cNvPicPr>
            <a:picLocks noChangeAspect="1"/>
          </p:cNvPicPr>
          <p:nvPr/>
        </p:nvPicPr>
        <p:blipFill>
          <a:blip r:embed="rId6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0" y="2801383"/>
            <a:ext cx="4572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CONTENTS</a:t>
            </a:r>
            <a:endParaRPr lang="zh-CN" altLang="en-US" sz="24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5703" t="345" b="47630"/>
          <a:stretch/>
        </p:blipFill>
        <p:spPr>
          <a:xfrm>
            <a:off x="5440772" y="1533286"/>
            <a:ext cx="2551295" cy="57606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sp>
        <p:nvSpPr>
          <p:cNvPr id="7" name="矩形 6"/>
          <p:cNvSpPr/>
          <p:nvPr/>
        </p:nvSpPr>
        <p:spPr>
          <a:xfrm>
            <a:off x="5436096" y="1509570"/>
            <a:ext cx="2558313" cy="61941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821427" y="1548292"/>
            <a:ext cx="1803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  </a:t>
            </a: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3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11"/>
          <p:cNvSpPr>
            <a:spLocks noChangeArrowheads="1"/>
          </p:cNvSpPr>
          <p:nvPr/>
        </p:nvSpPr>
        <p:spPr bwMode="auto">
          <a:xfrm>
            <a:off x="5082749" y="2650390"/>
            <a:ext cx="324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4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Symbol" pitchFamily="34" charset="0"/>
              </a:rPr>
              <a:t>公司环境</a:t>
            </a:r>
            <a:endParaRPr lang="zh-CN" altLang="en-US" sz="4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Symbol" pitchFamily="34" charset="0"/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51" y="1059583"/>
            <a:ext cx="5006408" cy="408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5292080" y="3481387"/>
            <a:ext cx="2858227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786757" y="3652064"/>
            <a:ext cx="1868872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45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60软件小助手截图20181019112749.jpg"/>
          <p:cNvPicPr>
            <a:picLocks noChangeAspect="1"/>
          </p:cNvPicPr>
          <p:nvPr/>
        </p:nvPicPr>
        <p:blipFill>
          <a:blip r:embed="rId2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pic>
        <p:nvPicPr>
          <p:cNvPr id="7" name="图片 6" descr="IMG_2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676494"/>
            <a:ext cx="3260651" cy="2173768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8" y="690022"/>
            <a:ext cx="353592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mmexport147763149807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61" y="2899693"/>
            <a:ext cx="3283166" cy="1965580"/>
          </a:xfrm>
          <a:prstGeom prst="rect">
            <a:avLst/>
          </a:prstGeom>
        </p:spPr>
      </p:pic>
      <p:pic>
        <p:nvPicPr>
          <p:cNvPr id="12" name="Picture 2" descr="C:\Documents and Settings\Administrator\桌面\IMG20150314111109.jpg"/>
          <p:cNvPicPr>
            <a:picLocks noChangeAspect="1" noChangeArrowheads="1"/>
          </p:cNvPicPr>
          <p:nvPr/>
        </p:nvPicPr>
        <p:blipFill>
          <a:blip r:embed="rId6"/>
          <a:srcRect t="8400" r="14951" b="17052"/>
          <a:stretch>
            <a:fillRect/>
          </a:stretch>
        </p:blipFill>
        <p:spPr bwMode="auto">
          <a:xfrm>
            <a:off x="4644008" y="2916546"/>
            <a:ext cx="3535928" cy="18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椭圆形标注 12"/>
          <p:cNvSpPr/>
          <p:nvPr/>
        </p:nvSpPr>
        <p:spPr>
          <a:xfrm flipH="1">
            <a:off x="42033" y="1203598"/>
            <a:ext cx="1100943" cy="7762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制造车间一角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60软件小助手截图20181019112749.jpg"/>
          <p:cNvPicPr>
            <a:picLocks noChangeAspect="1"/>
          </p:cNvPicPr>
          <p:nvPr/>
        </p:nvPicPr>
        <p:blipFill>
          <a:blip r:embed="rId2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00034" y="4063377"/>
            <a:ext cx="7727964" cy="308573"/>
            <a:chOff x="629170" y="4193224"/>
            <a:chExt cx="6374137" cy="268098"/>
          </a:xfrm>
        </p:grpSpPr>
        <p:sp>
          <p:nvSpPr>
            <p:cNvPr id="7" name="文本框 2"/>
            <p:cNvSpPr txBox="1"/>
            <p:nvPr/>
          </p:nvSpPr>
          <p:spPr>
            <a:xfrm>
              <a:off x="5814403" y="4193224"/>
              <a:ext cx="1188904" cy="26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采用自动化立库</a:t>
              </a:r>
            </a:p>
          </p:txBody>
        </p:sp>
        <p:sp>
          <p:nvSpPr>
            <p:cNvPr id="8" name="文本框 11"/>
            <p:cNvSpPr txBox="1"/>
            <p:nvPr/>
          </p:nvSpPr>
          <p:spPr>
            <a:xfrm>
              <a:off x="629170" y="4193916"/>
              <a:ext cx="1485073" cy="26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建立信息化数据中心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4105633" y="4193227"/>
              <a:ext cx="1188904" cy="26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机器人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集成应用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2514709" y="4193227"/>
              <a:ext cx="1040820" cy="267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自动化倍速链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44"/>
          <a:stretch>
            <a:fillRect/>
          </a:stretch>
        </p:blipFill>
        <p:spPr bwMode="auto">
          <a:xfrm>
            <a:off x="297869" y="1885924"/>
            <a:ext cx="2130991" cy="2055600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E:\U.好资料暂存\科勒生产现场照片2016.11\IMG_20161127_212710.jpg"/>
          <p:cNvPicPr>
            <a:picLocks noChangeAspect="1" noChangeArrowheads="1"/>
          </p:cNvPicPr>
          <p:nvPr/>
        </p:nvPicPr>
        <p:blipFill>
          <a:blip r:embed="rId5" cstate="print"/>
          <a:srcRect r="9539"/>
          <a:stretch>
            <a:fillRect/>
          </a:stretch>
        </p:blipFill>
        <p:spPr bwMode="auto">
          <a:xfrm>
            <a:off x="2500298" y="1885924"/>
            <a:ext cx="1928826" cy="2055600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r="3334" b="6601"/>
          <a:stretch>
            <a:fillRect/>
          </a:stretch>
        </p:blipFill>
        <p:spPr>
          <a:xfrm>
            <a:off x="4500562" y="1885924"/>
            <a:ext cx="1785950" cy="2055600"/>
          </a:xfrm>
          <a:prstGeom prst="rec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Picture 30" descr="D:\Personal\Desktop\碧桂园报告\微信图片_20180201084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1" y="1885925"/>
            <a:ext cx="2500329" cy="2055600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椭圆形标注 15"/>
          <p:cNvSpPr/>
          <p:nvPr/>
        </p:nvSpPr>
        <p:spPr>
          <a:xfrm flipH="1">
            <a:off x="42033" y="715381"/>
            <a:ext cx="1100943" cy="7762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制造车间一角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75102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60软件小助手截图20181019112749.jpg"/>
          <p:cNvPicPr>
            <a:picLocks noChangeAspect="1"/>
          </p:cNvPicPr>
          <p:nvPr/>
        </p:nvPicPr>
        <p:blipFill>
          <a:blip r:embed="rId2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pic>
        <p:nvPicPr>
          <p:cNvPr id="3" name="图片 2" descr="IMG_2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79662"/>
            <a:ext cx="3958925" cy="246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椭圆形标注 3"/>
          <p:cNvSpPr/>
          <p:nvPr/>
        </p:nvSpPr>
        <p:spPr>
          <a:xfrm flipH="1">
            <a:off x="563215" y="755439"/>
            <a:ext cx="1253508" cy="7762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储物柜、饮料区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IMG_2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1851" y="1800772"/>
            <a:ext cx="3953328" cy="2442999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 flipH="1">
            <a:off x="4932040" y="755439"/>
            <a:ext cx="1440160" cy="648344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产品展示区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75102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60软件小助手截图20181019112749.jpg"/>
          <p:cNvPicPr>
            <a:picLocks noChangeAspect="1"/>
          </p:cNvPicPr>
          <p:nvPr/>
        </p:nvPicPr>
        <p:blipFill>
          <a:blip r:embed="rId2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pic>
        <p:nvPicPr>
          <p:cNvPr id="3" name="图片 1" descr="1 (1).JPG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707654"/>
            <a:ext cx="4344456" cy="2376264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  <a:miter lim="800000"/>
            <a:headEnd/>
            <a:tailEnd/>
          </a:ln>
          <a:effectLst>
            <a:outerShdw dist="38100" dir="2700000" algn="ctr" rotWithShape="0">
              <a:srgbClr val="000000">
                <a:alpha val="35999"/>
              </a:srgbClr>
            </a:outerShdw>
          </a:effectLst>
        </p:spPr>
      </p:pic>
      <p:sp>
        <p:nvSpPr>
          <p:cNvPr id="4" name="椭圆形标注 3"/>
          <p:cNvSpPr/>
          <p:nvPr/>
        </p:nvSpPr>
        <p:spPr>
          <a:xfrm flipH="1">
            <a:off x="289772" y="915566"/>
            <a:ext cx="1041867" cy="475488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生活区大门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1" descr="1 (2).JPG"/>
          <p:cNvPicPr>
            <a:picLocks noGrp="1" noChangeAspect="1"/>
          </p:cNvPicPr>
          <p:nvPr/>
        </p:nvPicPr>
        <p:blipFill>
          <a:blip r:embed="rId4"/>
          <a:srcRect l="4303" t="3629" r="13100" b="13816"/>
          <a:stretch>
            <a:fillRect/>
          </a:stretch>
        </p:blipFill>
        <p:spPr bwMode="auto">
          <a:xfrm>
            <a:off x="5352383" y="2999930"/>
            <a:ext cx="3506215" cy="1995379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  <a:miter lim="800000"/>
            <a:headEnd/>
            <a:tailEnd/>
          </a:ln>
          <a:effectLst>
            <a:outerShdw dist="38100" dir="2700000" algn="ctr" rotWithShape="0">
              <a:srgbClr val="000000">
                <a:alpha val="35999"/>
              </a:srgbClr>
            </a:outerShdw>
          </a:effectLst>
        </p:spPr>
      </p:pic>
      <p:sp>
        <p:nvSpPr>
          <p:cNvPr id="6" name="椭圆形标注 5"/>
          <p:cNvSpPr/>
          <p:nvPr/>
        </p:nvSpPr>
        <p:spPr>
          <a:xfrm flipH="1">
            <a:off x="4355975" y="858771"/>
            <a:ext cx="720080" cy="532283"/>
          </a:xfrm>
          <a:prstGeom prst="wedgeEllipseCallout">
            <a:avLst>
              <a:gd name="adj1" fmla="val -71778"/>
              <a:gd name="adj2" fmla="val 4339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宿舍楼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2" descr="C:\Documents and Settings\Administrator\桌面\DSC_0052.jpg"/>
          <p:cNvPicPr>
            <a:picLocks noChangeAspect="1" noChangeArrowheads="1"/>
          </p:cNvPicPr>
          <p:nvPr/>
        </p:nvPicPr>
        <p:blipFill>
          <a:blip r:embed="rId5"/>
          <a:srcRect r="2753" b="6834"/>
          <a:stretch>
            <a:fillRect/>
          </a:stretch>
        </p:blipFill>
        <p:spPr bwMode="auto">
          <a:xfrm>
            <a:off x="5354208" y="699541"/>
            <a:ext cx="3504390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7545" y="4325503"/>
            <a:ext cx="4464495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住宿区含有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KTV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、</a:t>
            </a:r>
            <a:r>
              <a:rPr kumimoji="0" lang="zh-CN" sz="12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篮球场、羽毛球场、</a:t>
            </a:r>
            <a:r>
              <a:rPr kumimoji="0" lang="zh-CN" altLang="en-US" sz="12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健身房、</a:t>
            </a:r>
            <a:r>
              <a:rPr kumimoji="0" lang="zh-CN" sz="12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超市、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银行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ATM</a:t>
            </a:r>
            <a:r>
              <a:rPr kumimoji="0" lang="zh-CN" sz="12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、</a:t>
            </a:r>
            <a:r>
              <a:rPr kumimoji="0" lang="zh-CN" altLang="en-US" sz="12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台球</a:t>
            </a:r>
            <a:r>
              <a:rPr kumimoji="0" lang="en-US" altLang="zh-CN" sz="12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/</a:t>
            </a:r>
            <a:r>
              <a:rPr kumimoji="0" lang="zh-CN" altLang="en-US" sz="12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乒乓球室等</a:t>
            </a:r>
            <a:endParaRPr kumimoji="0" lang="zh-CN" sz="1200" b="1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75102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60软件小助手截图20181019112749.jpg"/>
          <p:cNvPicPr>
            <a:picLocks noChangeAspect="1"/>
          </p:cNvPicPr>
          <p:nvPr/>
        </p:nvPicPr>
        <p:blipFill>
          <a:blip r:embed="rId2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 flipH="1">
            <a:off x="375006" y="495577"/>
            <a:ext cx="1460689" cy="63601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运动场、健身房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1 (6)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7614"/>
            <a:ext cx="3927950" cy="241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形标注 7"/>
          <p:cNvSpPr/>
          <p:nvPr/>
        </p:nvSpPr>
        <p:spPr>
          <a:xfrm flipH="1">
            <a:off x="4571999" y="513952"/>
            <a:ext cx="936104" cy="599261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食堂环境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/>
          <a:stretch>
            <a:fillRect/>
          </a:stretch>
        </p:blipFill>
        <p:spPr>
          <a:xfrm>
            <a:off x="1237135" y="3023964"/>
            <a:ext cx="3334863" cy="1944001"/>
          </a:xfrm>
          <a:prstGeom prst="rect">
            <a:avLst/>
          </a:prstGeom>
          <a:ln>
            <a:solidFill>
              <a:srgbClr val="FF97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6" y="1352771"/>
            <a:ext cx="3393006" cy="2177888"/>
          </a:xfrm>
          <a:prstGeom prst="rect">
            <a:avLst/>
          </a:prstGeom>
          <a:ln>
            <a:solidFill>
              <a:srgbClr val="FF97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2988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60软件小助手截图20181019112749.jpg"/>
          <p:cNvPicPr>
            <a:picLocks noChangeAspect="1"/>
          </p:cNvPicPr>
          <p:nvPr/>
        </p:nvPicPr>
        <p:blipFill>
          <a:blip r:embed="rId2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pic>
        <p:nvPicPr>
          <p:cNvPr id="3" name="图片 2" descr="1 (7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2715766"/>
            <a:ext cx="4385286" cy="224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椭圆形标注 3"/>
          <p:cNvSpPr/>
          <p:nvPr/>
        </p:nvSpPr>
        <p:spPr>
          <a:xfrm flipH="1">
            <a:off x="652217" y="722772"/>
            <a:ext cx="1567050" cy="671104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宿舍环境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1 (8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55526"/>
            <a:ext cx="438528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753209" y="1724507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网络、空调、电视、热水器等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296115"/>
            <a:ext cx="3552394" cy="2664296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82988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0" y="2801383"/>
            <a:ext cx="4572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CONTENTS</a:t>
            </a:r>
            <a:endParaRPr lang="zh-CN" altLang="en-US" sz="24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214414" y="2542913"/>
            <a:ext cx="6815137" cy="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8" tIns="45654" rIns="91308" bIns="45654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科牧介绍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5703" t="345" b="47630"/>
          <a:stretch/>
        </p:blipFill>
        <p:spPr>
          <a:xfrm>
            <a:off x="3352540" y="1611929"/>
            <a:ext cx="2551295" cy="57606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sp>
        <p:nvSpPr>
          <p:cNvPr id="7" name="矩形 6"/>
          <p:cNvSpPr/>
          <p:nvPr/>
        </p:nvSpPr>
        <p:spPr>
          <a:xfrm>
            <a:off x="3347864" y="1588213"/>
            <a:ext cx="2558313" cy="61941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733195" y="1626935"/>
            <a:ext cx="1803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  1</a:t>
            </a:r>
            <a:endParaRPr lang="zh-CN" altLang="en-US" sz="3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360软件小助手截图20181019112749.jpg"/>
          <p:cNvPicPr>
            <a:picLocks noChangeAspect="1"/>
          </p:cNvPicPr>
          <p:nvPr/>
        </p:nvPicPr>
        <p:blipFill>
          <a:blip r:embed="rId4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899592" y="2720544"/>
            <a:ext cx="31971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buFont typeface="Arial" pitchFamily="34" charset="0"/>
              <a:buNone/>
              <a:defRPr sz="5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dirty="0" smtClean="0"/>
              <a:t>欢迎加入</a:t>
            </a:r>
            <a:endParaRPr lang="zh-CN" altLang="en-US" sz="4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5703" t="345" b="47630"/>
          <a:stretch/>
        </p:blipFill>
        <p:spPr>
          <a:xfrm>
            <a:off x="1238403" y="1620640"/>
            <a:ext cx="2551295" cy="57606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sp>
        <p:nvSpPr>
          <p:cNvPr id="7" name="矩形 6"/>
          <p:cNvSpPr/>
          <p:nvPr/>
        </p:nvSpPr>
        <p:spPr>
          <a:xfrm>
            <a:off x="1233727" y="1596924"/>
            <a:ext cx="2555971" cy="61941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19058" y="1635646"/>
            <a:ext cx="1803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  </a:t>
            </a: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3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1427" y="892688"/>
            <a:ext cx="3816424" cy="426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连接符 9"/>
          <p:cNvCxnSpPr/>
          <p:nvPr/>
        </p:nvCxnSpPr>
        <p:spPr>
          <a:xfrm flipV="1">
            <a:off x="1115616" y="3566264"/>
            <a:ext cx="2858227" cy="2984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610293" y="3736941"/>
            <a:ext cx="1868872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bg1"/>
                </a:gs>
                <a:gs pos="65000">
                  <a:schemeClr val="accent4">
                    <a:lumMod val="60000"/>
                    <a:lumOff val="40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360软件小助手截图20181019112749.jpg"/>
          <p:cNvPicPr>
            <a:picLocks noChangeAspect="1"/>
          </p:cNvPicPr>
          <p:nvPr/>
        </p:nvPicPr>
        <p:blipFill>
          <a:blip r:embed="rId5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wujuanjuan\Desktop\8月\尔牧一心 赢未来 2019校招\ppt\ppt-封面-拷贝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704" y="1491630"/>
            <a:ext cx="4022808" cy="792000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3570861" y="2283630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    You  </a:t>
            </a:r>
            <a:endParaRPr lang="zh-CN" altLang="en-US" sz="2800" b="1" dirty="0">
              <a:solidFill>
                <a:schemeClr val="bg1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0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835612" y="857238"/>
            <a:ext cx="4165544" cy="12144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3" tIns="32511" rIns="65023" bIns="32511" rtlCol="0" anchor="ctr"/>
          <a:lstStyle/>
          <a:p>
            <a:pPr algn="ctr">
              <a:lnSpc>
                <a:spcPct val="15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857752" y="2283041"/>
            <a:ext cx="4143404" cy="24899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泉州科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牧智能厨卫有限公司成立于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月，是九牧集团旗下专业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从事智能马桶研发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、生产、销售的子公司，同年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月份成立厦门科牧智能技术有限公司，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月南安盛辉物流园二厂投产。经过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年来的发展，科牧公司已拥有一支具备丰富研发、制造经验的优秀团队，以‘厦门科牧智能技术有限公司’为研发、销售中心，以‘泉州科牧智能厨卫有限公司’为生产基地，现有员工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多人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科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牧智能秉持‘创造健康厨卫生活，让地球环境更加美好’的使命，为实现‘让全世界人民洗起来’的目标而努力奋斗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978403" y="873563"/>
            <a:ext cx="3879877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九牧集团</a:t>
            </a: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2005</a:t>
            </a: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年启动智能产品项目</a:t>
            </a:r>
            <a:endParaRPr lang="en-US" altLang="zh-CN" sz="16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2010</a:t>
            </a: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年</a:t>
            </a: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月成立泉州科牧智能厨卫有限公司</a:t>
            </a:r>
            <a:endParaRPr lang="en-US" altLang="zh-CN" sz="16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2010</a:t>
            </a: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年</a:t>
            </a: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</a:t>
            </a: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月成立厦门科牧智能技术有限公司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原创设计师QQ598969553      _2" descr="C:\Users\Administrator\Desktop\2010年中粮面业漯河有限公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999294"/>
            <a:ext cx="3258075" cy="19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原创设计师QQ598969553      _2" descr="C:\Users\Administrator\Desktop\2010年中粮面业漯河有限公司.jpg"/>
          <p:cNvPicPr>
            <a:picLocks noChangeAspect="1" noChangeArrowheads="1"/>
          </p:cNvPicPr>
          <p:nvPr/>
        </p:nvPicPr>
        <p:blipFill>
          <a:blip r:embed="rId4">
            <a:lum bright="42000" contrast="57000"/>
          </a:blip>
          <a:stretch>
            <a:fillRect/>
          </a:stretch>
        </p:blipFill>
        <p:spPr bwMode="auto">
          <a:xfrm>
            <a:off x="-32" y="2787758"/>
            <a:ext cx="3302023" cy="19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 descr="360软件小助手截图20181019112749.jpg"/>
          <p:cNvPicPr>
            <a:picLocks noChangeAspect="1"/>
          </p:cNvPicPr>
          <p:nvPr/>
        </p:nvPicPr>
        <p:blipFill>
          <a:blip r:embed="rId5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pic>
        <p:nvPicPr>
          <p:cNvPr id="12" name="原创设计师QQ598969553      _2" descr="C:\Users\Administrator\Desktop\2010年中粮面业漯河有限公司.jpg"/>
          <p:cNvPicPr>
            <a:picLocks noChangeAspect="1" noChangeArrowheads="1"/>
          </p:cNvPicPr>
          <p:nvPr/>
        </p:nvPicPr>
        <p:blipFill>
          <a:blip r:embed="rId6">
            <a:lum bright="9000" contrast="45000"/>
          </a:blip>
          <a:stretch>
            <a:fillRect/>
          </a:stretch>
        </p:blipFill>
        <p:spPr bwMode="auto">
          <a:xfrm>
            <a:off x="2214546" y="2076514"/>
            <a:ext cx="2621512" cy="16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360软件小助手截图20181019112749.jpg"/>
          <p:cNvPicPr>
            <a:picLocks noChangeAspect="1"/>
          </p:cNvPicPr>
          <p:nvPr/>
        </p:nvPicPr>
        <p:blipFill>
          <a:blip r:embed="rId3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771550"/>
            <a:ext cx="784887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掌握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核心技术，在市产品超过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250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万套，行业第一；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拥有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47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项发明专利，外观专利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39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87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项实用新型专利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，其中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三项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PTC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国际发明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专利；</a:t>
            </a:r>
          </a:p>
          <a:p>
            <a:pPr marL="285750" indent="-28575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外观颜值方面，先后获得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德国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IF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设计大奖、美国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IDEA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设计大奖、红点设计大奖、中国好设计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等；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Picture 1" descr="E:\产品图片\九牧-品牌\一体机\8910\i7产品精修图jpg\3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506" y="2295136"/>
            <a:ext cx="3439438" cy="2292838"/>
          </a:xfrm>
          <a:prstGeom prst="rect">
            <a:avLst/>
          </a:prstGeom>
          <a:noFill/>
        </p:spPr>
      </p:pic>
      <p:pic>
        <p:nvPicPr>
          <p:cNvPr id="11" name="图片 10" descr="未标题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13" y="2560332"/>
            <a:ext cx="892861" cy="194389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7469" y="2211710"/>
            <a:ext cx="3220955" cy="234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360软件小助手截图20181019112749.jpg"/>
          <p:cNvPicPr>
            <a:picLocks noChangeAspect="1"/>
          </p:cNvPicPr>
          <p:nvPr/>
        </p:nvPicPr>
        <p:blipFill>
          <a:blip r:embed="rId3"/>
          <a:srcRect b="10359"/>
          <a:stretch>
            <a:fillRect/>
          </a:stretch>
        </p:blipFill>
        <p:spPr>
          <a:xfrm>
            <a:off x="357158" y="-18"/>
            <a:ext cx="1571636" cy="428610"/>
          </a:xfrm>
          <a:prstGeom prst="rect">
            <a:avLst/>
          </a:prstGeom>
        </p:spPr>
      </p:pic>
      <p:sp>
        <p:nvSpPr>
          <p:cNvPr id="63" name="矩形 7"/>
          <p:cNvSpPr>
            <a:spLocks noChangeArrowheads="1"/>
          </p:cNvSpPr>
          <p:nvPr/>
        </p:nvSpPr>
        <p:spPr bwMode="auto">
          <a:xfrm>
            <a:off x="611560" y="1176270"/>
            <a:ext cx="7962900" cy="1902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科牧携手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IBM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共同导入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SAP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管理系统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产品生产过程采用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条形码管理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MES 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系统）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5S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管理、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TPM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PPAP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等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管理方法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核心部件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原装进口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，产品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100%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在线检测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公司执行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ISO9001 2015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质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量管理体系、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ISO14001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环境管理体系、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OHSAS18001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职业健康安全管理体系，并顺利通过认证。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产品通过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国家第三方测试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认证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/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CE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认证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408518"/>
            <a:ext cx="1986439" cy="819416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3347" y="3504920"/>
            <a:ext cx="2177430" cy="6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60软件小助手截图20181019112749.jpg"/>
          <p:cNvPicPr>
            <a:picLocks noChangeAspect="1"/>
          </p:cNvPicPr>
          <p:nvPr/>
        </p:nvPicPr>
        <p:blipFill>
          <a:blip r:embed="rId3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128613" y="664047"/>
            <a:ext cx="2973201" cy="4288493"/>
          </a:xfrm>
          <a:prstGeom prst="rect">
            <a:avLst/>
          </a:prstGeom>
        </p:spPr>
        <p:txBody>
          <a:bodyPr wrap="square" lIns="68717" tIns="34359" rIns="68717" bIns="34359">
            <a:spAutoFit/>
          </a:bodyPr>
          <a:lstStyle/>
          <a:p>
            <a:pPr algn="ctr">
              <a:lnSpc>
                <a:spcPts val="2255"/>
              </a:lnSpc>
              <a:spcBef>
                <a:spcPts val="451"/>
              </a:spcBef>
              <a:spcAft>
                <a:spcPts val="451"/>
              </a:spcAft>
            </a:pPr>
            <a:r>
              <a:rPr lang="zh-CN" altLang="en-US" sz="16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科牧智能数字化新工厂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项目</a:t>
            </a:r>
            <a:r>
              <a:rPr lang="zh-CN" altLang="en-US" sz="16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   </a:t>
            </a:r>
            <a:endParaRPr lang="en-US" altLang="zh-CN" sz="16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ea"/>
              <a:sym typeface=""/>
            </a:endParaRPr>
          </a:p>
          <a:p>
            <a:pPr>
              <a:lnSpc>
                <a:spcPts val="2255"/>
              </a:lnSpc>
              <a:spcBef>
                <a:spcPts val="451"/>
              </a:spcBef>
              <a:spcAft>
                <a:spcPts val="451"/>
              </a:spcAft>
            </a:pP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科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牧数字化新工厂规划用地面积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67094㎡ 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（约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100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亩），总投资约人民币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3.25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亿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元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。</a:t>
            </a:r>
          </a:p>
          <a:p>
            <a:pPr>
              <a:lnSpc>
                <a:spcPts val="2255"/>
              </a:lnSpc>
              <a:spcBef>
                <a:spcPts val="451"/>
              </a:spcBef>
              <a:spcAft>
                <a:spcPts val="451"/>
              </a:spcAft>
            </a:pP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    项目建设时间为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2019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年至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2021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年，工厂整体建成投产后，年产能可满足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230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万套智能马桶盖的生产，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650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万的智能核心部件生产，年产值可达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19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亿人民币。</a:t>
            </a:r>
          </a:p>
          <a:p>
            <a:pPr>
              <a:lnSpc>
                <a:spcPts val="2255"/>
              </a:lnSpc>
              <a:spcBef>
                <a:spcPts val="451"/>
              </a:spcBef>
              <a:spcAft>
                <a:spcPts val="451"/>
              </a:spcAft>
            </a:pP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    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新工厂投入大量高精度电动注塑机及自动化配套设备、自动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/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半自动化智能马桶盖及配件组装柔性生产线、自动化立体仓库及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AGV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等，结合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MES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，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PLM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，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PAC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及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WMS</a:t>
            </a:r>
            <a:r>
              <a:rPr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"/>
              </a:rPr>
              <a:t>等信息化管理软件的导入，致力将科牧新工厂打造成为数字化智能制造工厂。</a:t>
            </a:r>
            <a:endParaRPr lang="en-US" altLang="zh-CN" sz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ea"/>
              <a:sym typeface="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297" y="453926"/>
            <a:ext cx="9061518" cy="446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663" tIns="34332" rIns="68663" bIns="34332" rtlCol="0" anchor="ctr">
            <a:noAutofit/>
          </a:bodyPr>
          <a:lstStyle/>
          <a:p>
            <a:pPr algn="ctr" defTabSz="515856"/>
            <a:endParaRPr lang="zh-CN" altLang="en-US" sz="1100" b="1" kern="0" dirty="0">
              <a:solidFill>
                <a:schemeClr val="tx1"/>
              </a:solidFill>
              <a:latin typeface=""/>
              <a:ea typeface="微软雅黑"/>
              <a:cs typeface="+mn-ea"/>
              <a:sym typeface=""/>
            </a:endParaRPr>
          </a:p>
        </p:txBody>
      </p:sp>
      <p:cxnSp>
        <p:nvCxnSpPr>
          <p:cNvPr id="28" name="直接连接符 27"/>
          <p:cNvCxnSpPr/>
          <p:nvPr/>
        </p:nvCxnSpPr>
        <p:spPr bwMode="auto">
          <a:xfrm rot="5400000">
            <a:off x="3917249" y="2686829"/>
            <a:ext cx="4404652" cy="11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b="4468"/>
          <a:stretch/>
        </p:blipFill>
        <p:spPr>
          <a:xfrm>
            <a:off x="3009313" y="555526"/>
            <a:ext cx="3077616" cy="211899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r="2693" b="11689"/>
          <a:stretch/>
        </p:blipFill>
        <p:spPr>
          <a:xfrm>
            <a:off x="3009313" y="2782535"/>
            <a:ext cx="3048646" cy="205746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4637" b="6819"/>
          <a:stretch/>
        </p:blipFill>
        <p:spPr>
          <a:xfrm>
            <a:off x="64316" y="2788327"/>
            <a:ext cx="2884166" cy="2057466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 bwMode="auto">
          <a:xfrm>
            <a:off x="2987824" y="453925"/>
            <a:ext cx="0" cy="45191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" name="直接连接符 38"/>
          <p:cNvCxnSpPr/>
          <p:nvPr/>
        </p:nvCxnSpPr>
        <p:spPr bwMode="auto">
          <a:xfrm flipV="1">
            <a:off x="13086" y="2708191"/>
            <a:ext cx="6073843" cy="259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0" name="图片 39" descr="190416-科牧厂区-NK1-0726副本-P图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81315" y="555526"/>
            <a:ext cx="2875199" cy="21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214414" y="2542913"/>
            <a:ext cx="6815137" cy="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8" tIns="45654" rIns="91308" bIns="45654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我们的人才观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5703" t="345" b="47630"/>
          <a:stretch/>
        </p:blipFill>
        <p:spPr>
          <a:xfrm>
            <a:off x="3352540" y="1611929"/>
            <a:ext cx="2551295" cy="57606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sp>
        <p:nvSpPr>
          <p:cNvPr id="7" name="矩形 6"/>
          <p:cNvSpPr/>
          <p:nvPr/>
        </p:nvSpPr>
        <p:spPr>
          <a:xfrm>
            <a:off x="3347864" y="1588213"/>
            <a:ext cx="2558313" cy="61941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733195" y="1626935"/>
            <a:ext cx="1803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32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  2</a:t>
            </a:r>
            <a:endParaRPr lang="zh-CN" altLang="en-US" sz="3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 descr="360软件小助手截图20181019112749.jpg"/>
          <p:cNvPicPr>
            <a:picLocks noChangeAspect="1"/>
          </p:cNvPicPr>
          <p:nvPr/>
        </p:nvPicPr>
        <p:blipFill>
          <a:blip r:embed="rId4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360软件小助手截图20181019112749.jpg"/>
          <p:cNvPicPr>
            <a:picLocks noChangeAspect="1"/>
          </p:cNvPicPr>
          <p:nvPr/>
        </p:nvPicPr>
        <p:blipFill>
          <a:blip r:embed="rId13"/>
          <a:srcRect b="10359"/>
          <a:stretch>
            <a:fillRect/>
          </a:stretch>
        </p:blipFill>
        <p:spPr>
          <a:xfrm>
            <a:off x="357158" y="0"/>
            <a:ext cx="1571636" cy="428610"/>
          </a:xfrm>
          <a:prstGeom prst="rect">
            <a:avLst/>
          </a:prstGeom>
        </p:spPr>
      </p:pic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2339975" y="1347788"/>
            <a:ext cx="3816350" cy="3630612"/>
            <a:chOff x="397510" y="2111375"/>
            <a:chExt cx="4265613" cy="4189413"/>
          </a:xfrm>
        </p:grpSpPr>
        <p:sp>
          <p:nvSpPr>
            <p:cNvPr id="5" name="KSO_Shape"/>
            <p:cNvSpPr/>
            <p:nvPr/>
          </p:nvSpPr>
          <p:spPr>
            <a:xfrm rot="10626359">
              <a:off x="2285452" y="5685290"/>
              <a:ext cx="473760" cy="615498"/>
            </a:xfrm>
            <a:custGeom>
              <a:avLst/>
              <a:gdLst>
                <a:gd name="connsiteX0" fmla="*/ 1577975 w 2336800"/>
                <a:gd name="connsiteY0" fmla="*/ 898525 h 3736975"/>
                <a:gd name="connsiteX1" fmla="*/ 1568450 w 2336800"/>
                <a:gd name="connsiteY1" fmla="*/ 901700 h 3736975"/>
                <a:gd name="connsiteX2" fmla="*/ 1555750 w 2336800"/>
                <a:gd name="connsiteY2" fmla="*/ 914400 h 3736975"/>
                <a:gd name="connsiteX3" fmla="*/ 1543050 w 2336800"/>
                <a:gd name="connsiteY3" fmla="*/ 927100 h 3736975"/>
                <a:gd name="connsiteX4" fmla="*/ 1543050 w 2336800"/>
                <a:gd name="connsiteY4" fmla="*/ 936625 h 3736975"/>
                <a:gd name="connsiteX5" fmla="*/ 1539875 w 2336800"/>
                <a:gd name="connsiteY5" fmla="*/ 946150 h 3736975"/>
                <a:gd name="connsiteX6" fmla="*/ 1543050 w 2336800"/>
                <a:gd name="connsiteY6" fmla="*/ 955675 h 3736975"/>
                <a:gd name="connsiteX7" fmla="*/ 1543050 w 2336800"/>
                <a:gd name="connsiteY7" fmla="*/ 965200 h 3736975"/>
                <a:gd name="connsiteX8" fmla="*/ 1555750 w 2336800"/>
                <a:gd name="connsiteY8" fmla="*/ 981075 h 3736975"/>
                <a:gd name="connsiteX9" fmla="*/ 1568450 w 2336800"/>
                <a:gd name="connsiteY9" fmla="*/ 990600 h 3736975"/>
                <a:gd name="connsiteX10" fmla="*/ 1571246 w 2336800"/>
                <a:gd name="connsiteY10" fmla="*/ 991532 h 3736975"/>
                <a:gd name="connsiteX11" fmla="*/ 1470025 w 2336800"/>
                <a:gd name="connsiteY11" fmla="*/ 1831975 h 3736975"/>
                <a:gd name="connsiteX12" fmla="*/ 1587500 w 2336800"/>
                <a:gd name="connsiteY12" fmla="*/ 1958975 h 3736975"/>
                <a:gd name="connsiteX13" fmla="*/ 1698625 w 2336800"/>
                <a:gd name="connsiteY13" fmla="*/ 1831975 h 3736975"/>
                <a:gd name="connsiteX14" fmla="*/ 1603211 w 2336800"/>
                <a:gd name="connsiteY14" fmla="*/ 991713 h 3736975"/>
                <a:gd name="connsiteX15" fmla="*/ 1606550 w 2336800"/>
                <a:gd name="connsiteY15" fmla="*/ 990600 h 3736975"/>
                <a:gd name="connsiteX16" fmla="*/ 1622425 w 2336800"/>
                <a:gd name="connsiteY16" fmla="*/ 981075 h 3736975"/>
                <a:gd name="connsiteX17" fmla="*/ 1631950 w 2336800"/>
                <a:gd name="connsiteY17" fmla="*/ 965200 h 3736975"/>
                <a:gd name="connsiteX18" fmla="*/ 1635125 w 2336800"/>
                <a:gd name="connsiteY18" fmla="*/ 955675 h 3736975"/>
                <a:gd name="connsiteX19" fmla="*/ 1638300 w 2336800"/>
                <a:gd name="connsiteY19" fmla="*/ 946150 h 3736975"/>
                <a:gd name="connsiteX20" fmla="*/ 1635125 w 2336800"/>
                <a:gd name="connsiteY20" fmla="*/ 936625 h 3736975"/>
                <a:gd name="connsiteX21" fmla="*/ 1631950 w 2336800"/>
                <a:gd name="connsiteY21" fmla="*/ 927100 h 3736975"/>
                <a:gd name="connsiteX22" fmla="*/ 1622425 w 2336800"/>
                <a:gd name="connsiteY22" fmla="*/ 914400 h 3736975"/>
                <a:gd name="connsiteX23" fmla="*/ 1606550 w 2336800"/>
                <a:gd name="connsiteY23" fmla="*/ 901700 h 3736975"/>
                <a:gd name="connsiteX24" fmla="*/ 1597025 w 2336800"/>
                <a:gd name="connsiteY24" fmla="*/ 898525 h 3736975"/>
                <a:gd name="connsiteX25" fmla="*/ 1587500 w 2336800"/>
                <a:gd name="connsiteY25" fmla="*/ 898525 h 3736975"/>
                <a:gd name="connsiteX26" fmla="*/ 1450975 w 2336800"/>
                <a:gd name="connsiteY26" fmla="*/ 819150 h 3736975"/>
                <a:gd name="connsiteX27" fmla="*/ 1606550 w 2336800"/>
                <a:gd name="connsiteY27" fmla="*/ 819150 h 3736975"/>
                <a:gd name="connsiteX28" fmla="*/ 1704975 w 2336800"/>
                <a:gd name="connsiteY28" fmla="*/ 822325 h 3736975"/>
                <a:gd name="connsiteX29" fmla="*/ 1765300 w 2336800"/>
                <a:gd name="connsiteY29" fmla="*/ 828675 h 3736975"/>
                <a:gd name="connsiteX30" fmla="*/ 1828800 w 2336800"/>
                <a:gd name="connsiteY30" fmla="*/ 835025 h 3736975"/>
                <a:gd name="connsiteX31" fmla="*/ 1892300 w 2336800"/>
                <a:gd name="connsiteY31" fmla="*/ 844550 h 3736975"/>
                <a:gd name="connsiteX32" fmla="*/ 1955800 w 2336800"/>
                <a:gd name="connsiteY32" fmla="*/ 860425 h 3736975"/>
                <a:gd name="connsiteX33" fmla="*/ 2016125 w 2336800"/>
                <a:gd name="connsiteY33" fmla="*/ 876300 h 3736975"/>
                <a:gd name="connsiteX34" fmla="*/ 2070100 w 2336800"/>
                <a:gd name="connsiteY34" fmla="*/ 895350 h 3736975"/>
                <a:gd name="connsiteX35" fmla="*/ 2095500 w 2336800"/>
                <a:gd name="connsiteY35" fmla="*/ 908050 h 3736975"/>
                <a:gd name="connsiteX36" fmla="*/ 2114550 w 2336800"/>
                <a:gd name="connsiteY36" fmla="*/ 917575 h 3736975"/>
                <a:gd name="connsiteX37" fmla="*/ 2133600 w 2336800"/>
                <a:gd name="connsiteY37" fmla="*/ 930275 h 3736975"/>
                <a:gd name="connsiteX38" fmla="*/ 2149475 w 2336800"/>
                <a:gd name="connsiteY38" fmla="*/ 946150 h 3736975"/>
                <a:gd name="connsiteX39" fmla="*/ 2162175 w 2336800"/>
                <a:gd name="connsiteY39" fmla="*/ 958850 h 3736975"/>
                <a:gd name="connsiteX40" fmla="*/ 2171700 w 2336800"/>
                <a:gd name="connsiteY40" fmla="*/ 974725 h 3736975"/>
                <a:gd name="connsiteX41" fmla="*/ 2172074 w 2336800"/>
                <a:gd name="connsiteY41" fmla="*/ 976966 h 3736975"/>
                <a:gd name="connsiteX42" fmla="*/ 2178050 w 2336800"/>
                <a:gd name="connsiteY42" fmla="*/ 987425 h 3736975"/>
                <a:gd name="connsiteX43" fmla="*/ 2184400 w 2336800"/>
                <a:gd name="connsiteY43" fmla="*/ 1012825 h 3736975"/>
                <a:gd name="connsiteX44" fmla="*/ 2187575 w 2336800"/>
                <a:gd name="connsiteY44" fmla="*/ 1038225 h 3736975"/>
                <a:gd name="connsiteX45" fmla="*/ 2336800 w 2336800"/>
                <a:gd name="connsiteY45" fmla="*/ 2305050 h 3736975"/>
                <a:gd name="connsiteX46" fmla="*/ 2333625 w 2336800"/>
                <a:gd name="connsiteY46" fmla="*/ 2330450 h 3736975"/>
                <a:gd name="connsiteX47" fmla="*/ 2327275 w 2336800"/>
                <a:gd name="connsiteY47" fmla="*/ 2355850 h 3736975"/>
                <a:gd name="connsiteX48" fmla="*/ 2314575 w 2336800"/>
                <a:gd name="connsiteY48" fmla="*/ 2378075 h 3736975"/>
                <a:gd name="connsiteX49" fmla="*/ 2298700 w 2336800"/>
                <a:gd name="connsiteY49" fmla="*/ 2397125 h 3736975"/>
                <a:gd name="connsiteX50" fmla="*/ 2279650 w 2336800"/>
                <a:gd name="connsiteY50" fmla="*/ 2413000 h 3736975"/>
                <a:gd name="connsiteX51" fmla="*/ 2257425 w 2336800"/>
                <a:gd name="connsiteY51" fmla="*/ 2425700 h 3736975"/>
                <a:gd name="connsiteX52" fmla="*/ 2235200 w 2336800"/>
                <a:gd name="connsiteY52" fmla="*/ 2432050 h 3736975"/>
                <a:gd name="connsiteX53" fmla="*/ 2206625 w 2336800"/>
                <a:gd name="connsiteY53" fmla="*/ 2435225 h 3736975"/>
                <a:gd name="connsiteX54" fmla="*/ 2181225 w 2336800"/>
                <a:gd name="connsiteY54" fmla="*/ 2432050 h 3736975"/>
                <a:gd name="connsiteX55" fmla="*/ 2155825 w 2336800"/>
                <a:gd name="connsiteY55" fmla="*/ 2425700 h 3736975"/>
                <a:gd name="connsiteX56" fmla="*/ 2133600 w 2336800"/>
                <a:gd name="connsiteY56" fmla="*/ 2413000 h 3736975"/>
                <a:gd name="connsiteX57" fmla="*/ 2114550 w 2336800"/>
                <a:gd name="connsiteY57" fmla="*/ 2397125 h 3736975"/>
                <a:gd name="connsiteX58" fmla="*/ 2098675 w 2336800"/>
                <a:gd name="connsiteY58" fmla="*/ 2378075 h 3736975"/>
                <a:gd name="connsiteX59" fmla="*/ 2089150 w 2336800"/>
                <a:gd name="connsiteY59" fmla="*/ 2355850 h 3736975"/>
                <a:gd name="connsiteX60" fmla="*/ 2079625 w 2336800"/>
                <a:gd name="connsiteY60" fmla="*/ 2330450 h 3736975"/>
                <a:gd name="connsiteX61" fmla="*/ 2076450 w 2336800"/>
                <a:gd name="connsiteY61" fmla="*/ 2305050 h 3736975"/>
                <a:gd name="connsiteX62" fmla="*/ 1981200 w 2336800"/>
                <a:gd name="connsiteY62" fmla="*/ 1496439 h 3736975"/>
                <a:gd name="connsiteX63" fmla="*/ 1981200 w 2336800"/>
                <a:gd name="connsiteY63" fmla="*/ 2057400 h 3736975"/>
                <a:gd name="connsiteX64" fmla="*/ 1978025 w 2336800"/>
                <a:gd name="connsiteY64" fmla="*/ 2095500 h 3736975"/>
                <a:gd name="connsiteX65" fmla="*/ 1971675 w 2336800"/>
                <a:gd name="connsiteY65" fmla="*/ 2127250 h 3736975"/>
                <a:gd name="connsiteX66" fmla="*/ 1962150 w 2336800"/>
                <a:gd name="connsiteY66" fmla="*/ 2155825 h 3736975"/>
                <a:gd name="connsiteX67" fmla="*/ 1954679 w 2336800"/>
                <a:gd name="connsiteY67" fmla="*/ 2170766 h 3736975"/>
                <a:gd name="connsiteX68" fmla="*/ 1955800 w 2336800"/>
                <a:gd name="connsiteY68" fmla="*/ 2174875 h 3736975"/>
                <a:gd name="connsiteX69" fmla="*/ 1958975 w 2336800"/>
                <a:gd name="connsiteY69" fmla="*/ 2212975 h 3736975"/>
                <a:gd name="connsiteX70" fmla="*/ 1958975 w 2336800"/>
                <a:gd name="connsiteY70" fmla="*/ 3556000 h 3736975"/>
                <a:gd name="connsiteX71" fmla="*/ 1955800 w 2336800"/>
                <a:gd name="connsiteY71" fmla="*/ 3590925 h 3736975"/>
                <a:gd name="connsiteX72" fmla="*/ 1946275 w 2336800"/>
                <a:gd name="connsiteY72" fmla="*/ 3625850 h 3736975"/>
                <a:gd name="connsiteX73" fmla="*/ 1930400 w 2336800"/>
                <a:gd name="connsiteY73" fmla="*/ 3657600 h 3736975"/>
                <a:gd name="connsiteX74" fmla="*/ 1908175 w 2336800"/>
                <a:gd name="connsiteY74" fmla="*/ 3683000 h 3736975"/>
                <a:gd name="connsiteX75" fmla="*/ 1879600 w 2336800"/>
                <a:gd name="connsiteY75" fmla="*/ 3705225 h 3736975"/>
                <a:gd name="connsiteX76" fmla="*/ 1847850 w 2336800"/>
                <a:gd name="connsiteY76" fmla="*/ 3721100 h 3736975"/>
                <a:gd name="connsiteX77" fmla="*/ 1816100 w 2336800"/>
                <a:gd name="connsiteY77" fmla="*/ 3733800 h 3736975"/>
                <a:gd name="connsiteX78" fmla="*/ 1778000 w 2336800"/>
                <a:gd name="connsiteY78" fmla="*/ 3736975 h 3736975"/>
                <a:gd name="connsiteX79" fmla="*/ 1743075 w 2336800"/>
                <a:gd name="connsiteY79" fmla="*/ 3733800 h 3736975"/>
                <a:gd name="connsiteX80" fmla="*/ 1708150 w 2336800"/>
                <a:gd name="connsiteY80" fmla="*/ 3721100 h 3736975"/>
                <a:gd name="connsiteX81" fmla="*/ 1676400 w 2336800"/>
                <a:gd name="connsiteY81" fmla="*/ 3705225 h 3736975"/>
                <a:gd name="connsiteX82" fmla="*/ 1651000 w 2336800"/>
                <a:gd name="connsiteY82" fmla="*/ 3683000 h 3736975"/>
                <a:gd name="connsiteX83" fmla="*/ 1628775 w 2336800"/>
                <a:gd name="connsiteY83" fmla="*/ 3657600 h 3736975"/>
                <a:gd name="connsiteX84" fmla="*/ 1612900 w 2336800"/>
                <a:gd name="connsiteY84" fmla="*/ 3625850 h 3736975"/>
                <a:gd name="connsiteX85" fmla="*/ 1600200 w 2336800"/>
                <a:gd name="connsiteY85" fmla="*/ 3590925 h 3736975"/>
                <a:gd name="connsiteX86" fmla="*/ 1597025 w 2336800"/>
                <a:gd name="connsiteY86" fmla="*/ 3556000 h 3736975"/>
                <a:gd name="connsiteX87" fmla="*/ 1597025 w 2336800"/>
                <a:gd name="connsiteY87" fmla="*/ 2279650 h 3736975"/>
                <a:gd name="connsiteX88" fmla="*/ 1460500 w 2336800"/>
                <a:gd name="connsiteY88" fmla="*/ 2279650 h 3736975"/>
                <a:gd name="connsiteX89" fmla="*/ 1460500 w 2336800"/>
                <a:gd name="connsiteY89" fmla="*/ 3556000 h 3736975"/>
                <a:gd name="connsiteX90" fmla="*/ 1457325 w 2336800"/>
                <a:gd name="connsiteY90" fmla="*/ 3590925 h 3736975"/>
                <a:gd name="connsiteX91" fmla="*/ 1447800 w 2336800"/>
                <a:gd name="connsiteY91" fmla="*/ 3625850 h 3736975"/>
                <a:gd name="connsiteX92" fmla="*/ 1428750 w 2336800"/>
                <a:gd name="connsiteY92" fmla="*/ 3657600 h 3736975"/>
                <a:gd name="connsiteX93" fmla="*/ 1406525 w 2336800"/>
                <a:gd name="connsiteY93" fmla="*/ 3683000 h 3736975"/>
                <a:gd name="connsiteX94" fmla="*/ 1381125 w 2336800"/>
                <a:gd name="connsiteY94" fmla="*/ 3705225 h 3736975"/>
                <a:gd name="connsiteX95" fmla="*/ 1349375 w 2336800"/>
                <a:gd name="connsiteY95" fmla="*/ 3721100 h 3736975"/>
                <a:gd name="connsiteX96" fmla="*/ 1317625 w 2336800"/>
                <a:gd name="connsiteY96" fmla="*/ 3733800 h 3736975"/>
                <a:gd name="connsiteX97" fmla="*/ 1279525 w 2336800"/>
                <a:gd name="connsiteY97" fmla="*/ 3736975 h 3736975"/>
                <a:gd name="connsiteX98" fmla="*/ 1244600 w 2336800"/>
                <a:gd name="connsiteY98" fmla="*/ 3733800 h 3736975"/>
                <a:gd name="connsiteX99" fmla="*/ 1209675 w 2336800"/>
                <a:gd name="connsiteY99" fmla="*/ 3721100 h 3736975"/>
                <a:gd name="connsiteX100" fmla="*/ 1177925 w 2336800"/>
                <a:gd name="connsiteY100" fmla="*/ 3705225 h 3736975"/>
                <a:gd name="connsiteX101" fmla="*/ 1152525 w 2336800"/>
                <a:gd name="connsiteY101" fmla="*/ 3683000 h 3736975"/>
                <a:gd name="connsiteX102" fmla="*/ 1130300 w 2336800"/>
                <a:gd name="connsiteY102" fmla="*/ 3657600 h 3736975"/>
                <a:gd name="connsiteX103" fmla="*/ 1114425 w 2336800"/>
                <a:gd name="connsiteY103" fmla="*/ 3625850 h 3736975"/>
                <a:gd name="connsiteX104" fmla="*/ 1101725 w 2336800"/>
                <a:gd name="connsiteY104" fmla="*/ 3590925 h 3736975"/>
                <a:gd name="connsiteX105" fmla="*/ 1098550 w 2336800"/>
                <a:gd name="connsiteY105" fmla="*/ 3556000 h 3736975"/>
                <a:gd name="connsiteX106" fmla="*/ 1098550 w 2336800"/>
                <a:gd name="connsiteY106" fmla="*/ 2212975 h 3736975"/>
                <a:gd name="connsiteX107" fmla="*/ 1101725 w 2336800"/>
                <a:gd name="connsiteY107" fmla="*/ 2174875 h 3736975"/>
                <a:gd name="connsiteX108" fmla="*/ 1103062 w 2336800"/>
                <a:gd name="connsiteY108" fmla="*/ 2171199 h 3736975"/>
                <a:gd name="connsiteX109" fmla="*/ 1095375 w 2336800"/>
                <a:gd name="connsiteY109" fmla="*/ 2155825 h 3736975"/>
                <a:gd name="connsiteX110" fmla="*/ 1085850 w 2336800"/>
                <a:gd name="connsiteY110" fmla="*/ 2127250 h 3736975"/>
                <a:gd name="connsiteX111" fmla="*/ 1079500 w 2336800"/>
                <a:gd name="connsiteY111" fmla="*/ 2095500 h 3736975"/>
                <a:gd name="connsiteX112" fmla="*/ 1079500 w 2336800"/>
                <a:gd name="connsiteY112" fmla="*/ 2057400 h 3736975"/>
                <a:gd name="connsiteX113" fmla="*/ 1079500 w 2336800"/>
                <a:gd name="connsiteY113" fmla="*/ 1214835 h 3736975"/>
                <a:gd name="connsiteX114" fmla="*/ 784225 w 2336800"/>
                <a:gd name="connsiteY114" fmla="*/ 1473200 h 3736975"/>
                <a:gd name="connsiteX115" fmla="*/ 762000 w 2336800"/>
                <a:gd name="connsiteY115" fmla="*/ 1489075 h 3736975"/>
                <a:gd name="connsiteX116" fmla="*/ 739775 w 2336800"/>
                <a:gd name="connsiteY116" fmla="*/ 1504950 h 3736975"/>
                <a:gd name="connsiteX117" fmla="*/ 717550 w 2336800"/>
                <a:gd name="connsiteY117" fmla="*/ 1511300 h 3736975"/>
                <a:gd name="connsiteX118" fmla="*/ 698500 w 2336800"/>
                <a:gd name="connsiteY118" fmla="*/ 1513681 h 3736975"/>
                <a:gd name="connsiteX119" fmla="*/ 695325 w 2336800"/>
                <a:gd name="connsiteY119" fmla="*/ 1514475 h 3736975"/>
                <a:gd name="connsiteX120" fmla="*/ 692150 w 2336800"/>
                <a:gd name="connsiteY120" fmla="*/ 1514475 h 3736975"/>
                <a:gd name="connsiteX121" fmla="*/ 673100 w 2336800"/>
                <a:gd name="connsiteY121" fmla="*/ 1514475 h 3736975"/>
                <a:gd name="connsiteX122" fmla="*/ 666750 w 2336800"/>
                <a:gd name="connsiteY122" fmla="*/ 1514475 h 3736975"/>
                <a:gd name="connsiteX123" fmla="*/ 660400 w 2336800"/>
                <a:gd name="connsiteY123" fmla="*/ 1512888 h 3736975"/>
                <a:gd name="connsiteX124" fmla="*/ 647700 w 2336800"/>
                <a:gd name="connsiteY124" fmla="*/ 1511300 h 3736975"/>
                <a:gd name="connsiteX125" fmla="*/ 622300 w 2336800"/>
                <a:gd name="connsiteY125" fmla="*/ 1504950 h 3736975"/>
                <a:gd name="connsiteX126" fmla="*/ 76200 w 2336800"/>
                <a:gd name="connsiteY126" fmla="*/ 1174750 h 3736975"/>
                <a:gd name="connsiteX127" fmla="*/ 53975 w 2336800"/>
                <a:gd name="connsiteY127" fmla="*/ 1162050 h 3736975"/>
                <a:gd name="connsiteX128" fmla="*/ 34925 w 2336800"/>
                <a:gd name="connsiteY128" fmla="*/ 1143000 h 3736975"/>
                <a:gd name="connsiteX129" fmla="*/ 19050 w 2336800"/>
                <a:gd name="connsiteY129" fmla="*/ 1123950 h 3736975"/>
                <a:gd name="connsiteX130" fmla="*/ 9525 w 2336800"/>
                <a:gd name="connsiteY130" fmla="*/ 1101725 h 3736975"/>
                <a:gd name="connsiteX131" fmla="*/ 3175 w 2336800"/>
                <a:gd name="connsiteY131" fmla="*/ 1076325 h 3736975"/>
                <a:gd name="connsiteX132" fmla="*/ 0 w 2336800"/>
                <a:gd name="connsiteY132" fmla="*/ 1050925 h 3736975"/>
                <a:gd name="connsiteX133" fmla="*/ 3175 w 2336800"/>
                <a:gd name="connsiteY133" fmla="*/ 1025525 h 3736975"/>
                <a:gd name="connsiteX134" fmla="*/ 12700 w 2336800"/>
                <a:gd name="connsiteY134" fmla="*/ 1000125 h 3736975"/>
                <a:gd name="connsiteX135" fmla="*/ 25400 w 2336800"/>
                <a:gd name="connsiteY135" fmla="*/ 977900 h 3736975"/>
                <a:gd name="connsiteX136" fmla="*/ 44450 w 2336800"/>
                <a:gd name="connsiteY136" fmla="*/ 958850 h 3736975"/>
                <a:gd name="connsiteX137" fmla="*/ 63500 w 2336800"/>
                <a:gd name="connsiteY137" fmla="*/ 942975 h 3736975"/>
                <a:gd name="connsiteX138" fmla="*/ 85725 w 2336800"/>
                <a:gd name="connsiteY138" fmla="*/ 933450 h 3736975"/>
                <a:gd name="connsiteX139" fmla="*/ 111125 w 2336800"/>
                <a:gd name="connsiteY139" fmla="*/ 927100 h 3736975"/>
                <a:gd name="connsiteX140" fmla="*/ 136525 w 2336800"/>
                <a:gd name="connsiteY140" fmla="*/ 927100 h 3736975"/>
                <a:gd name="connsiteX141" fmla="*/ 161925 w 2336800"/>
                <a:gd name="connsiteY141" fmla="*/ 930275 h 3736975"/>
                <a:gd name="connsiteX142" fmla="*/ 187325 w 2336800"/>
                <a:gd name="connsiteY142" fmla="*/ 936625 h 3736975"/>
                <a:gd name="connsiteX143" fmla="*/ 669973 w 2336800"/>
                <a:gd name="connsiteY143" fmla="*/ 1228459 h 3736975"/>
                <a:gd name="connsiteX144" fmla="*/ 996950 w 2336800"/>
                <a:gd name="connsiteY144" fmla="*/ 939800 h 3736975"/>
                <a:gd name="connsiteX145" fmla="*/ 1019175 w 2336800"/>
                <a:gd name="connsiteY145" fmla="*/ 923925 h 3736975"/>
                <a:gd name="connsiteX146" fmla="*/ 1030288 w 2336800"/>
                <a:gd name="connsiteY146" fmla="*/ 917575 h 3736975"/>
                <a:gd name="connsiteX147" fmla="*/ 1054100 w 2336800"/>
                <a:gd name="connsiteY147" fmla="*/ 901700 h 3736975"/>
                <a:gd name="connsiteX148" fmla="*/ 1089025 w 2336800"/>
                <a:gd name="connsiteY148" fmla="*/ 882650 h 3736975"/>
                <a:gd name="connsiteX149" fmla="*/ 1127125 w 2336800"/>
                <a:gd name="connsiteY149" fmla="*/ 866775 h 3736975"/>
                <a:gd name="connsiteX150" fmla="*/ 1171575 w 2336800"/>
                <a:gd name="connsiteY150" fmla="*/ 854075 h 3736975"/>
                <a:gd name="connsiteX151" fmla="*/ 1219200 w 2336800"/>
                <a:gd name="connsiteY151" fmla="*/ 841375 h 3736975"/>
                <a:gd name="connsiteX152" fmla="*/ 1270000 w 2336800"/>
                <a:gd name="connsiteY152" fmla="*/ 835025 h 3736975"/>
                <a:gd name="connsiteX153" fmla="*/ 1317625 w 2336800"/>
                <a:gd name="connsiteY153" fmla="*/ 825500 h 3736975"/>
                <a:gd name="connsiteX154" fmla="*/ 1365250 w 2336800"/>
                <a:gd name="connsiteY154" fmla="*/ 822325 h 3736975"/>
                <a:gd name="connsiteX155" fmla="*/ 1588162 w 2336800"/>
                <a:gd name="connsiteY155" fmla="*/ 0 h 3736975"/>
                <a:gd name="connsiteX156" fmla="*/ 1972734 w 2336800"/>
                <a:gd name="connsiteY156" fmla="*/ 384572 h 3736975"/>
                <a:gd name="connsiteX157" fmla="*/ 1588162 w 2336800"/>
                <a:gd name="connsiteY157" fmla="*/ 769144 h 3736975"/>
                <a:gd name="connsiteX158" fmla="*/ 1203590 w 2336800"/>
                <a:gd name="connsiteY158" fmla="*/ 384572 h 3736975"/>
                <a:gd name="connsiteX159" fmla="*/ 1588162 w 2336800"/>
                <a:gd name="connsiteY159" fmla="*/ 0 h 373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336800" h="3736975">
                  <a:moveTo>
                    <a:pt x="1577975" y="898525"/>
                  </a:moveTo>
                  <a:lnTo>
                    <a:pt x="1568450" y="901700"/>
                  </a:lnTo>
                  <a:lnTo>
                    <a:pt x="1555750" y="914400"/>
                  </a:lnTo>
                  <a:lnTo>
                    <a:pt x="1543050" y="927100"/>
                  </a:lnTo>
                  <a:lnTo>
                    <a:pt x="1543050" y="936625"/>
                  </a:lnTo>
                  <a:lnTo>
                    <a:pt x="1539875" y="946150"/>
                  </a:lnTo>
                  <a:lnTo>
                    <a:pt x="1543050" y="955675"/>
                  </a:lnTo>
                  <a:lnTo>
                    <a:pt x="1543050" y="965200"/>
                  </a:lnTo>
                  <a:lnTo>
                    <a:pt x="1555750" y="981075"/>
                  </a:lnTo>
                  <a:lnTo>
                    <a:pt x="1568450" y="990600"/>
                  </a:lnTo>
                  <a:lnTo>
                    <a:pt x="1571246" y="991532"/>
                  </a:lnTo>
                  <a:lnTo>
                    <a:pt x="1470025" y="1831975"/>
                  </a:lnTo>
                  <a:lnTo>
                    <a:pt x="1587500" y="1958975"/>
                  </a:lnTo>
                  <a:lnTo>
                    <a:pt x="1698625" y="1831975"/>
                  </a:lnTo>
                  <a:lnTo>
                    <a:pt x="1603211" y="991713"/>
                  </a:lnTo>
                  <a:lnTo>
                    <a:pt x="1606550" y="990600"/>
                  </a:lnTo>
                  <a:lnTo>
                    <a:pt x="1622425" y="981075"/>
                  </a:lnTo>
                  <a:lnTo>
                    <a:pt x="1631950" y="965200"/>
                  </a:lnTo>
                  <a:lnTo>
                    <a:pt x="1635125" y="955675"/>
                  </a:lnTo>
                  <a:lnTo>
                    <a:pt x="1638300" y="946150"/>
                  </a:lnTo>
                  <a:lnTo>
                    <a:pt x="1635125" y="936625"/>
                  </a:lnTo>
                  <a:lnTo>
                    <a:pt x="1631950" y="927100"/>
                  </a:lnTo>
                  <a:lnTo>
                    <a:pt x="1622425" y="914400"/>
                  </a:lnTo>
                  <a:lnTo>
                    <a:pt x="1606550" y="901700"/>
                  </a:lnTo>
                  <a:lnTo>
                    <a:pt x="1597025" y="898525"/>
                  </a:lnTo>
                  <a:lnTo>
                    <a:pt x="1587500" y="898525"/>
                  </a:lnTo>
                  <a:close/>
                  <a:moveTo>
                    <a:pt x="1450975" y="819150"/>
                  </a:moveTo>
                  <a:lnTo>
                    <a:pt x="1606550" y="819150"/>
                  </a:lnTo>
                  <a:lnTo>
                    <a:pt x="1704975" y="822325"/>
                  </a:lnTo>
                  <a:lnTo>
                    <a:pt x="1765300" y="828675"/>
                  </a:lnTo>
                  <a:lnTo>
                    <a:pt x="1828800" y="835025"/>
                  </a:lnTo>
                  <a:lnTo>
                    <a:pt x="1892300" y="844550"/>
                  </a:lnTo>
                  <a:lnTo>
                    <a:pt x="1955800" y="860425"/>
                  </a:lnTo>
                  <a:lnTo>
                    <a:pt x="2016125" y="876300"/>
                  </a:lnTo>
                  <a:lnTo>
                    <a:pt x="2070100" y="895350"/>
                  </a:lnTo>
                  <a:lnTo>
                    <a:pt x="2095500" y="908050"/>
                  </a:lnTo>
                  <a:lnTo>
                    <a:pt x="2114550" y="917575"/>
                  </a:lnTo>
                  <a:lnTo>
                    <a:pt x="2133600" y="930275"/>
                  </a:lnTo>
                  <a:lnTo>
                    <a:pt x="2149475" y="946150"/>
                  </a:lnTo>
                  <a:lnTo>
                    <a:pt x="2162175" y="958850"/>
                  </a:lnTo>
                  <a:lnTo>
                    <a:pt x="2171700" y="974725"/>
                  </a:lnTo>
                  <a:lnTo>
                    <a:pt x="2172074" y="976966"/>
                  </a:lnTo>
                  <a:lnTo>
                    <a:pt x="2178050" y="987425"/>
                  </a:lnTo>
                  <a:lnTo>
                    <a:pt x="2184400" y="1012825"/>
                  </a:lnTo>
                  <a:lnTo>
                    <a:pt x="2187575" y="1038225"/>
                  </a:lnTo>
                  <a:lnTo>
                    <a:pt x="2336800" y="2305050"/>
                  </a:lnTo>
                  <a:lnTo>
                    <a:pt x="2333625" y="2330450"/>
                  </a:lnTo>
                  <a:lnTo>
                    <a:pt x="2327275" y="2355850"/>
                  </a:lnTo>
                  <a:lnTo>
                    <a:pt x="2314575" y="2378075"/>
                  </a:lnTo>
                  <a:lnTo>
                    <a:pt x="2298700" y="2397125"/>
                  </a:lnTo>
                  <a:lnTo>
                    <a:pt x="2279650" y="2413000"/>
                  </a:lnTo>
                  <a:lnTo>
                    <a:pt x="2257425" y="2425700"/>
                  </a:lnTo>
                  <a:lnTo>
                    <a:pt x="2235200" y="2432050"/>
                  </a:lnTo>
                  <a:lnTo>
                    <a:pt x="2206625" y="2435225"/>
                  </a:lnTo>
                  <a:lnTo>
                    <a:pt x="2181225" y="2432050"/>
                  </a:lnTo>
                  <a:lnTo>
                    <a:pt x="2155825" y="2425700"/>
                  </a:lnTo>
                  <a:lnTo>
                    <a:pt x="2133600" y="2413000"/>
                  </a:lnTo>
                  <a:lnTo>
                    <a:pt x="2114550" y="2397125"/>
                  </a:lnTo>
                  <a:lnTo>
                    <a:pt x="2098675" y="2378075"/>
                  </a:lnTo>
                  <a:lnTo>
                    <a:pt x="2089150" y="2355850"/>
                  </a:lnTo>
                  <a:lnTo>
                    <a:pt x="2079625" y="2330450"/>
                  </a:lnTo>
                  <a:lnTo>
                    <a:pt x="2076450" y="2305050"/>
                  </a:lnTo>
                  <a:lnTo>
                    <a:pt x="1981200" y="1496439"/>
                  </a:lnTo>
                  <a:lnTo>
                    <a:pt x="1981200" y="2057400"/>
                  </a:lnTo>
                  <a:lnTo>
                    <a:pt x="1978025" y="2095500"/>
                  </a:lnTo>
                  <a:lnTo>
                    <a:pt x="1971675" y="2127250"/>
                  </a:lnTo>
                  <a:lnTo>
                    <a:pt x="1962150" y="2155825"/>
                  </a:lnTo>
                  <a:lnTo>
                    <a:pt x="1954679" y="2170766"/>
                  </a:lnTo>
                  <a:lnTo>
                    <a:pt x="1955800" y="2174875"/>
                  </a:lnTo>
                  <a:lnTo>
                    <a:pt x="1958975" y="2212975"/>
                  </a:lnTo>
                  <a:lnTo>
                    <a:pt x="1958975" y="3556000"/>
                  </a:lnTo>
                  <a:lnTo>
                    <a:pt x="1955800" y="3590925"/>
                  </a:lnTo>
                  <a:lnTo>
                    <a:pt x="1946275" y="3625850"/>
                  </a:lnTo>
                  <a:lnTo>
                    <a:pt x="1930400" y="3657600"/>
                  </a:lnTo>
                  <a:lnTo>
                    <a:pt x="1908175" y="3683000"/>
                  </a:lnTo>
                  <a:lnTo>
                    <a:pt x="1879600" y="3705225"/>
                  </a:lnTo>
                  <a:lnTo>
                    <a:pt x="1847850" y="3721100"/>
                  </a:lnTo>
                  <a:lnTo>
                    <a:pt x="1816100" y="3733800"/>
                  </a:lnTo>
                  <a:lnTo>
                    <a:pt x="1778000" y="3736975"/>
                  </a:lnTo>
                  <a:lnTo>
                    <a:pt x="1743075" y="3733800"/>
                  </a:lnTo>
                  <a:lnTo>
                    <a:pt x="1708150" y="3721100"/>
                  </a:lnTo>
                  <a:lnTo>
                    <a:pt x="1676400" y="3705225"/>
                  </a:lnTo>
                  <a:lnTo>
                    <a:pt x="1651000" y="3683000"/>
                  </a:lnTo>
                  <a:lnTo>
                    <a:pt x="1628775" y="3657600"/>
                  </a:lnTo>
                  <a:lnTo>
                    <a:pt x="1612900" y="3625850"/>
                  </a:lnTo>
                  <a:lnTo>
                    <a:pt x="1600200" y="3590925"/>
                  </a:lnTo>
                  <a:lnTo>
                    <a:pt x="1597025" y="3556000"/>
                  </a:lnTo>
                  <a:lnTo>
                    <a:pt x="1597025" y="2279650"/>
                  </a:lnTo>
                  <a:lnTo>
                    <a:pt x="1460500" y="2279650"/>
                  </a:lnTo>
                  <a:lnTo>
                    <a:pt x="1460500" y="3556000"/>
                  </a:lnTo>
                  <a:lnTo>
                    <a:pt x="1457325" y="3590925"/>
                  </a:lnTo>
                  <a:lnTo>
                    <a:pt x="1447800" y="3625850"/>
                  </a:lnTo>
                  <a:lnTo>
                    <a:pt x="1428750" y="3657600"/>
                  </a:lnTo>
                  <a:lnTo>
                    <a:pt x="1406525" y="3683000"/>
                  </a:lnTo>
                  <a:lnTo>
                    <a:pt x="1381125" y="3705225"/>
                  </a:lnTo>
                  <a:lnTo>
                    <a:pt x="1349375" y="3721100"/>
                  </a:lnTo>
                  <a:lnTo>
                    <a:pt x="1317625" y="3733800"/>
                  </a:lnTo>
                  <a:lnTo>
                    <a:pt x="1279525" y="3736975"/>
                  </a:lnTo>
                  <a:lnTo>
                    <a:pt x="1244600" y="3733800"/>
                  </a:lnTo>
                  <a:lnTo>
                    <a:pt x="1209675" y="3721100"/>
                  </a:lnTo>
                  <a:lnTo>
                    <a:pt x="1177925" y="3705225"/>
                  </a:lnTo>
                  <a:lnTo>
                    <a:pt x="1152525" y="3683000"/>
                  </a:lnTo>
                  <a:lnTo>
                    <a:pt x="1130300" y="3657600"/>
                  </a:lnTo>
                  <a:lnTo>
                    <a:pt x="1114425" y="3625850"/>
                  </a:lnTo>
                  <a:lnTo>
                    <a:pt x="1101725" y="3590925"/>
                  </a:lnTo>
                  <a:lnTo>
                    <a:pt x="1098550" y="3556000"/>
                  </a:lnTo>
                  <a:lnTo>
                    <a:pt x="1098550" y="2212975"/>
                  </a:lnTo>
                  <a:lnTo>
                    <a:pt x="1101725" y="2174875"/>
                  </a:lnTo>
                  <a:lnTo>
                    <a:pt x="1103062" y="2171199"/>
                  </a:lnTo>
                  <a:lnTo>
                    <a:pt x="1095375" y="2155825"/>
                  </a:lnTo>
                  <a:lnTo>
                    <a:pt x="1085850" y="2127250"/>
                  </a:lnTo>
                  <a:lnTo>
                    <a:pt x="1079500" y="2095500"/>
                  </a:lnTo>
                  <a:lnTo>
                    <a:pt x="1079500" y="2057400"/>
                  </a:lnTo>
                  <a:lnTo>
                    <a:pt x="1079500" y="1214835"/>
                  </a:lnTo>
                  <a:lnTo>
                    <a:pt x="784225" y="1473200"/>
                  </a:lnTo>
                  <a:lnTo>
                    <a:pt x="762000" y="1489075"/>
                  </a:lnTo>
                  <a:lnTo>
                    <a:pt x="739775" y="1504950"/>
                  </a:lnTo>
                  <a:lnTo>
                    <a:pt x="717550" y="1511300"/>
                  </a:lnTo>
                  <a:lnTo>
                    <a:pt x="698500" y="1513681"/>
                  </a:lnTo>
                  <a:lnTo>
                    <a:pt x="695325" y="1514475"/>
                  </a:lnTo>
                  <a:lnTo>
                    <a:pt x="692150" y="1514475"/>
                  </a:lnTo>
                  <a:lnTo>
                    <a:pt x="673100" y="1514475"/>
                  </a:lnTo>
                  <a:lnTo>
                    <a:pt x="666750" y="1514475"/>
                  </a:lnTo>
                  <a:lnTo>
                    <a:pt x="660400" y="1512888"/>
                  </a:lnTo>
                  <a:lnTo>
                    <a:pt x="647700" y="1511300"/>
                  </a:lnTo>
                  <a:lnTo>
                    <a:pt x="622300" y="1504950"/>
                  </a:lnTo>
                  <a:lnTo>
                    <a:pt x="76200" y="1174750"/>
                  </a:lnTo>
                  <a:lnTo>
                    <a:pt x="53975" y="1162050"/>
                  </a:lnTo>
                  <a:lnTo>
                    <a:pt x="34925" y="1143000"/>
                  </a:lnTo>
                  <a:lnTo>
                    <a:pt x="19050" y="1123950"/>
                  </a:lnTo>
                  <a:lnTo>
                    <a:pt x="9525" y="1101725"/>
                  </a:lnTo>
                  <a:lnTo>
                    <a:pt x="3175" y="1076325"/>
                  </a:lnTo>
                  <a:lnTo>
                    <a:pt x="0" y="1050925"/>
                  </a:lnTo>
                  <a:lnTo>
                    <a:pt x="3175" y="1025525"/>
                  </a:lnTo>
                  <a:lnTo>
                    <a:pt x="12700" y="1000125"/>
                  </a:lnTo>
                  <a:lnTo>
                    <a:pt x="25400" y="977900"/>
                  </a:lnTo>
                  <a:lnTo>
                    <a:pt x="44450" y="958850"/>
                  </a:lnTo>
                  <a:lnTo>
                    <a:pt x="63500" y="942975"/>
                  </a:lnTo>
                  <a:lnTo>
                    <a:pt x="85725" y="933450"/>
                  </a:lnTo>
                  <a:lnTo>
                    <a:pt x="111125" y="927100"/>
                  </a:lnTo>
                  <a:lnTo>
                    <a:pt x="136525" y="927100"/>
                  </a:lnTo>
                  <a:lnTo>
                    <a:pt x="161925" y="930275"/>
                  </a:lnTo>
                  <a:lnTo>
                    <a:pt x="187325" y="936625"/>
                  </a:lnTo>
                  <a:lnTo>
                    <a:pt x="669973" y="1228459"/>
                  </a:lnTo>
                  <a:lnTo>
                    <a:pt x="996950" y="939800"/>
                  </a:lnTo>
                  <a:lnTo>
                    <a:pt x="1019175" y="923925"/>
                  </a:lnTo>
                  <a:lnTo>
                    <a:pt x="1030288" y="917575"/>
                  </a:lnTo>
                  <a:lnTo>
                    <a:pt x="1054100" y="901700"/>
                  </a:lnTo>
                  <a:lnTo>
                    <a:pt x="1089025" y="882650"/>
                  </a:lnTo>
                  <a:lnTo>
                    <a:pt x="1127125" y="866775"/>
                  </a:lnTo>
                  <a:lnTo>
                    <a:pt x="1171575" y="854075"/>
                  </a:lnTo>
                  <a:lnTo>
                    <a:pt x="1219200" y="841375"/>
                  </a:lnTo>
                  <a:lnTo>
                    <a:pt x="1270000" y="835025"/>
                  </a:lnTo>
                  <a:lnTo>
                    <a:pt x="1317625" y="825500"/>
                  </a:lnTo>
                  <a:lnTo>
                    <a:pt x="1365250" y="822325"/>
                  </a:lnTo>
                  <a:close/>
                  <a:moveTo>
                    <a:pt x="1588162" y="0"/>
                  </a:moveTo>
                  <a:cubicBezTo>
                    <a:pt x="1800555" y="0"/>
                    <a:pt x="1972734" y="172179"/>
                    <a:pt x="1972734" y="384572"/>
                  </a:cubicBezTo>
                  <a:cubicBezTo>
                    <a:pt x="1972734" y="596965"/>
                    <a:pt x="1800555" y="769144"/>
                    <a:pt x="1588162" y="769144"/>
                  </a:cubicBezTo>
                  <a:cubicBezTo>
                    <a:pt x="1375769" y="769144"/>
                    <a:pt x="1203590" y="596965"/>
                    <a:pt x="1203590" y="384572"/>
                  </a:cubicBezTo>
                  <a:cubicBezTo>
                    <a:pt x="1203590" y="172179"/>
                    <a:pt x="1375769" y="0"/>
                    <a:pt x="158816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3" name="组合 64"/>
            <p:cNvGrpSpPr>
              <a:grpSpLocks/>
            </p:cNvGrpSpPr>
            <p:nvPr/>
          </p:nvGrpSpPr>
          <p:grpSpPr bwMode="auto">
            <a:xfrm>
              <a:off x="740410" y="2138363"/>
              <a:ext cx="3857625" cy="3835400"/>
              <a:chOff x="2581674" y="2159929"/>
              <a:chExt cx="3171427" cy="3153996"/>
            </a:xfrm>
          </p:grpSpPr>
          <p:sp>
            <p:nvSpPr>
              <p:cNvPr id="13" name="MH_Other_1"/>
              <p:cNvSpPr/>
              <p:nvPr>
                <p:custDataLst>
                  <p:tags r:id="rId1"/>
                </p:custDataLst>
              </p:nvPr>
            </p:nvSpPr>
            <p:spPr>
              <a:xfrm>
                <a:off x="4406209" y="2368213"/>
                <a:ext cx="1346429" cy="1426552"/>
              </a:xfrm>
              <a:custGeom>
                <a:avLst/>
                <a:gdLst/>
                <a:ahLst/>
                <a:cxnLst/>
                <a:rect l="l" t="t" r="r" b="b"/>
                <a:pathLst>
                  <a:path w="1594308" h="1688900">
                    <a:moveTo>
                      <a:pt x="35722" y="0"/>
                    </a:moveTo>
                    <a:cubicBezTo>
                      <a:pt x="63267" y="1812"/>
                      <a:pt x="90236" y="7301"/>
                      <a:pt x="117153" y="13441"/>
                    </a:cubicBezTo>
                    <a:cubicBezTo>
                      <a:pt x="712437" y="149226"/>
                      <a:pt x="1193213" y="583065"/>
                      <a:pt x="1389874" y="1157658"/>
                    </a:cubicBezTo>
                    <a:lnTo>
                      <a:pt x="1594308" y="1091234"/>
                    </a:lnTo>
                    <a:lnTo>
                      <a:pt x="1206709" y="1688900"/>
                    </a:lnTo>
                    <a:lnTo>
                      <a:pt x="586966" y="1418539"/>
                    </a:lnTo>
                    <a:lnTo>
                      <a:pt x="805208" y="1347628"/>
                    </a:lnTo>
                    <a:cubicBezTo>
                      <a:pt x="678722" y="983781"/>
                      <a:pt x="375808" y="708460"/>
                      <a:pt x="0" y="616979"/>
                    </a:cubicBezTo>
                    <a:lnTo>
                      <a:pt x="281137" y="300469"/>
                    </a:lnTo>
                    <a:close/>
                  </a:path>
                </a:pathLst>
              </a:custGeom>
              <a:solidFill>
                <a:srgbClr val="7D9ADB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4" name="MH_SubTitle_2"/>
              <p:cNvSpPr/>
              <p:nvPr>
                <p:custDataLst>
                  <p:tags r:id="rId2"/>
                </p:custDataLst>
              </p:nvPr>
            </p:nvSpPr>
            <p:spPr>
              <a:xfrm rot="3124985">
                <a:off x="3006854" y="2675675"/>
                <a:ext cx="2323303" cy="23233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anchor="ctr">
                <a:prstTxWarp prst="textArchUp">
                  <a:avLst/>
                </a:prstTxWarp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给待遇</a:t>
                </a:r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2864307" y="2160331"/>
                <a:ext cx="1661519" cy="1149376"/>
              </a:xfrm>
              <a:custGeom>
                <a:avLst/>
                <a:gdLst/>
                <a:ahLst/>
                <a:cxnLst/>
                <a:rect l="l" t="t" r="r" b="b"/>
                <a:pathLst>
                  <a:path w="1966020" h="1362845">
                    <a:moveTo>
                      <a:pt x="1517380" y="0"/>
                    </a:moveTo>
                    <a:lnTo>
                      <a:pt x="1966020" y="553317"/>
                    </a:lnTo>
                    <a:lnTo>
                      <a:pt x="1517380" y="1059182"/>
                    </a:lnTo>
                    <a:lnTo>
                      <a:pt x="1517380" y="829708"/>
                    </a:lnTo>
                    <a:cubicBezTo>
                      <a:pt x="1135027" y="837512"/>
                      <a:pt x="781922" y="1037666"/>
                      <a:pt x="578396" y="1362845"/>
                    </a:cubicBezTo>
                    <a:lnTo>
                      <a:pt x="365134" y="999160"/>
                    </a:lnTo>
                    <a:lnTo>
                      <a:pt x="0" y="1141086"/>
                    </a:lnTo>
                    <a:cubicBezTo>
                      <a:pt x="9651" y="1116826"/>
                      <a:pt x="22493" y="1094201"/>
                      <a:pt x="35872" y="1071801"/>
                    </a:cubicBezTo>
                    <a:cubicBezTo>
                      <a:pt x="348964" y="547612"/>
                      <a:pt x="910137" y="224431"/>
                      <a:pt x="1517380" y="214954"/>
                    </a:cubicBezTo>
                    <a:close/>
                  </a:path>
                </a:pathLst>
              </a:custGeom>
              <a:solidFill>
                <a:srgbClr val="A181D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6" name="MH_SubTitle_1"/>
              <p:cNvSpPr/>
              <p:nvPr>
                <p:custDataLst>
                  <p:tags r:id="rId4"/>
                </p:custDataLst>
              </p:nvPr>
            </p:nvSpPr>
            <p:spPr>
              <a:xfrm rot="20404985">
                <a:off x="3019385" y="2675674"/>
                <a:ext cx="2323303" cy="23233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anchor="ctr">
                <a:prstTxWarp prst="textArchUp">
                  <a:avLst/>
                </a:prstTxWarp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给平台</a:t>
                </a:r>
                <a:endPara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MH_Other_3"/>
              <p:cNvSpPr/>
              <p:nvPr>
                <p:custDataLst>
                  <p:tags r:id="rId5"/>
                </p:custDataLst>
              </p:nvPr>
            </p:nvSpPr>
            <p:spPr>
              <a:xfrm>
                <a:off x="2581309" y="3118396"/>
                <a:ext cx="851912" cy="1739881"/>
              </a:xfrm>
              <a:custGeom>
                <a:avLst/>
                <a:gdLst/>
                <a:ahLst/>
                <a:cxnLst/>
                <a:rect l="l" t="t" r="r" b="b"/>
                <a:pathLst>
                  <a:path w="1010957" h="2059095">
                    <a:moveTo>
                      <a:pt x="664874" y="0"/>
                    </a:moveTo>
                    <a:lnTo>
                      <a:pt x="1007342" y="583003"/>
                    </a:lnTo>
                    <a:lnTo>
                      <a:pt x="789100" y="512092"/>
                    </a:lnTo>
                    <a:cubicBezTo>
                      <a:pt x="677581" y="880742"/>
                      <a:pt x="760774" y="1281465"/>
                      <a:pt x="1010957" y="1576352"/>
                    </a:cubicBezTo>
                    <a:lnTo>
                      <a:pt x="601664" y="1666244"/>
                    </a:lnTo>
                    <a:lnTo>
                      <a:pt x="623909" y="2059095"/>
                    </a:lnTo>
                    <a:cubicBezTo>
                      <a:pt x="601129" y="2040072"/>
                      <a:pt x="581084" y="2018273"/>
                      <a:pt x="561533" y="1995901"/>
                    </a:cubicBezTo>
                    <a:cubicBezTo>
                      <a:pt x="159750" y="1536149"/>
                      <a:pt x="25799" y="902573"/>
                      <a:pt x="204434" y="322122"/>
                    </a:cubicBezTo>
                    <a:lnTo>
                      <a:pt x="0" y="255698"/>
                    </a:lnTo>
                    <a:close/>
                  </a:path>
                </a:pathLst>
              </a:custGeom>
              <a:solidFill>
                <a:srgbClr val="556C98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8" name="MH_SubTitle_5"/>
              <p:cNvSpPr/>
              <p:nvPr>
                <p:custDataLst>
                  <p:tags r:id="rId6"/>
                </p:custDataLst>
              </p:nvPr>
            </p:nvSpPr>
            <p:spPr>
              <a:xfrm rot="5211073">
                <a:off x="2921033" y="2675674"/>
                <a:ext cx="2323303" cy="23233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anchor="ctr">
                <a:prstTxWarp prst="textArchDown">
                  <a:avLst/>
                </a:prstTxWarp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要业绩</a:t>
                </a:r>
                <a:endPara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MH_Other_4"/>
              <p:cNvSpPr/>
              <p:nvPr>
                <p:custDataLst>
                  <p:tags r:id="rId7"/>
                </p:custDataLst>
              </p:nvPr>
            </p:nvSpPr>
            <p:spPr>
              <a:xfrm>
                <a:off x="3188150" y="4468121"/>
                <a:ext cx="1629426" cy="845085"/>
              </a:xfrm>
              <a:custGeom>
                <a:avLst/>
                <a:gdLst/>
                <a:ahLst/>
                <a:cxnLst/>
                <a:rect l="l" t="t" r="r" b="b"/>
                <a:pathLst>
                  <a:path w="1930283" h="1002383">
                    <a:moveTo>
                      <a:pt x="660298" y="0"/>
                    </a:moveTo>
                    <a:lnTo>
                      <a:pt x="525416" y="185649"/>
                    </a:lnTo>
                    <a:cubicBezTo>
                      <a:pt x="839116" y="403925"/>
                      <a:pt x="1242091" y="449635"/>
                      <a:pt x="1597690" y="306518"/>
                    </a:cubicBezTo>
                    <a:lnTo>
                      <a:pt x="1556078" y="729928"/>
                    </a:lnTo>
                    <a:lnTo>
                      <a:pt x="1930283" y="828511"/>
                    </a:lnTo>
                    <a:cubicBezTo>
                      <a:pt x="1910040" y="841361"/>
                      <a:pt x="1888287" y="851190"/>
                      <a:pt x="1866280" y="860600"/>
                    </a:cubicBezTo>
                    <a:cubicBezTo>
                      <a:pt x="1304873" y="1100647"/>
                      <a:pt x="660913" y="1032256"/>
                      <a:pt x="164073" y="682995"/>
                    </a:cubicBezTo>
                    <a:lnTo>
                      <a:pt x="37726" y="856896"/>
                    </a:lnTo>
                    <a:lnTo>
                      <a:pt x="0" y="145550"/>
                    </a:lnTo>
                    <a:close/>
                  </a:path>
                </a:pathLst>
              </a:custGeom>
              <a:solidFill>
                <a:srgbClr val="5A90B6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0" name="MH_SubTitle_4"/>
              <p:cNvSpPr/>
              <p:nvPr>
                <p:custDataLst>
                  <p:tags r:id="rId8"/>
                </p:custDataLst>
              </p:nvPr>
            </p:nvSpPr>
            <p:spPr>
              <a:xfrm rot="503815">
                <a:off x="2963943" y="2750768"/>
                <a:ext cx="2323303" cy="23233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anchor="ctr">
                <a:prstTxWarp prst="textArchDown">
                  <a:avLst/>
                </a:prstTxWarp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给发展</a:t>
                </a:r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MH_Other_5"/>
              <p:cNvSpPr/>
              <p:nvPr>
                <p:custDataLst>
                  <p:tags r:id="rId9"/>
                </p:custDataLst>
              </p:nvPr>
            </p:nvSpPr>
            <p:spPr>
              <a:xfrm>
                <a:off x="4594388" y="3629062"/>
                <a:ext cx="1067807" cy="1535011"/>
              </a:xfrm>
              <a:custGeom>
                <a:avLst/>
                <a:gdLst/>
                <a:ahLst/>
                <a:cxnLst/>
                <a:rect l="l" t="t" r="r" b="b"/>
                <a:pathLst>
                  <a:path w="1263895" h="1819562">
                    <a:moveTo>
                      <a:pt x="1244377" y="0"/>
                    </a:moveTo>
                    <a:cubicBezTo>
                      <a:pt x="1251168" y="26772"/>
                      <a:pt x="1254285" y="54134"/>
                      <a:pt x="1256765" y="81647"/>
                    </a:cubicBezTo>
                    <a:cubicBezTo>
                      <a:pt x="1311579" y="689756"/>
                      <a:pt x="1047542" y="1281065"/>
                      <a:pt x="561842" y="1645660"/>
                    </a:cubicBezTo>
                    <a:lnTo>
                      <a:pt x="688189" y="1819562"/>
                    </a:lnTo>
                    <a:lnTo>
                      <a:pt x="0" y="1635623"/>
                    </a:lnTo>
                    <a:lnTo>
                      <a:pt x="65617" y="962666"/>
                    </a:lnTo>
                    <a:lnTo>
                      <a:pt x="200498" y="1148313"/>
                    </a:lnTo>
                    <a:cubicBezTo>
                      <a:pt x="507005" y="915921"/>
                      <a:pt x="675203" y="543500"/>
                      <a:pt x="646608" y="158417"/>
                    </a:cubicBezTo>
                    <a:lnTo>
                      <a:pt x="1033591" y="327589"/>
                    </a:lnTo>
                    <a:close/>
                  </a:path>
                </a:pathLst>
              </a:custGeom>
              <a:solidFill>
                <a:srgbClr val="58B1D6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2" name="MH_SubTitle_3"/>
              <p:cNvSpPr/>
              <p:nvPr>
                <p:custDataLst>
                  <p:tags r:id="rId10"/>
                </p:custDataLst>
              </p:nvPr>
            </p:nvSpPr>
            <p:spPr>
              <a:xfrm rot="18124217">
                <a:off x="3092678" y="2664945"/>
                <a:ext cx="2323303" cy="23233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anchor="ctr">
                <a:prstTxWarp prst="textArchDown">
                  <a:avLst/>
                </a:prstTxWarp>
                <a:norm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给荣誉</a:t>
                </a:r>
                <a:endPara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KSO_Shape"/>
            <p:cNvSpPr/>
            <p:nvPr/>
          </p:nvSpPr>
          <p:spPr bwMode="auto">
            <a:xfrm>
              <a:off x="1703455" y="2111375"/>
              <a:ext cx="544736" cy="533064"/>
            </a:xfrm>
            <a:custGeom>
              <a:avLst/>
              <a:gdLst/>
              <a:ahLst/>
              <a:cxnLst/>
              <a:rect l="0" t="0" r="r" b="b"/>
              <a:pathLst>
                <a:path w="5833534" h="5697984">
                  <a:moveTo>
                    <a:pt x="4116344" y="2028563"/>
                  </a:moveTo>
                  <a:lnTo>
                    <a:pt x="4115715" y="2034106"/>
                  </a:lnTo>
                  <a:lnTo>
                    <a:pt x="4105639" y="2083992"/>
                  </a:lnTo>
                  <a:lnTo>
                    <a:pt x="4085489" y="2122793"/>
                  </a:lnTo>
                  <a:lnTo>
                    <a:pt x="4055263" y="2161593"/>
                  </a:lnTo>
                  <a:lnTo>
                    <a:pt x="4025038" y="2189308"/>
                  </a:lnTo>
                  <a:lnTo>
                    <a:pt x="3989775" y="2211480"/>
                  </a:lnTo>
                  <a:lnTo>
                    <a:pt x="3959549" y="2223952"/>
                  </a:lnTo>
                  <a:lnTo>
                    <a:pt x="3959549" y="2244737"/>
                  </a:lnTo>
                  <a:lnTo>
                    <a:pt x="3964587" y="2266909"/>
                  </a:lnTo>
                  <a:lnTo>
                    <a:pt x="3974662" y="2289081"/>
                  </a:lnTo>
                  <a:lnTo>
                    <a:pt x="3989775" y="2311252"/>
                  </a:lnTo>
                  <a:lnTo>
                    <a:pt x="4004887" y="2327881"/>
                  </a:lnTo>
                  <a:lnTo>
                    <a:pt x="4161053" y="2460911"/>
                  </a:lnTo>
                  <a:lnTo>
                    <a:pt x="4352482" y="2189308"/>
                  </a:lnTo>
                  <a:lnTo>
                    <a:pt x="4196316" y="2056277"/>
                  </a:lnTo>
                  <a:lnTo>
                    <a:pt x="4176166" y="2045192"/>
                  </a:lnTo>
                  <a:lnTo>
                    <a:pt x="4156015" y="2034106"/>
                  </a:lnTo>
                  <a:lnTo>
                    <a:pt x="4135865" y="2028563"/>
                  </a:lnTo>
                  <a:lnTo>
                    <a:pt x="4116344" y="2028563"/>
                  </a:lnTo>
                  <a:close/>
                  <a:moveTo>
                    <a:pt x="2040226" y="1191580"/>
                  </a:moveTo>
                  <a:lnTo>
                    <a:pt x="2125865" y="1191580"/>
                  </a:lnTo>
                  <a:lnTo>
                    <a:pt x="2211504" y="1202666"/>
                  </a:lnTo>
                  <a:lnTo>
                    <a:pt x="2292105" y="1224838"/>
                  </a:lnTo>
                  <a:lnTo>
                    <a:pt x="2332406" y="1241466"/>
                  </a:lnTo>
                  <a:lnTo>
                    <a:pt x="2372707" y="1258095"/>
                  </a:lnTo>
                  <a:lnTo>
                    <a:pt x="2398150" y="1274092"/>
                  </a:lnTo>
                  <a:lnTo>
                    <a:pt x="3989775" y="1768045"/>
                  </a:lnTo>
                  <a:lnTo>
                    <a:pt x="4025038" y="1790217"/>
                  </a:lnTo>
                  <a:lnTo>
                    <a:pt x="4060301" y="1823474"/>
                  </a:lnTo>
                  <a:lnTo>
                    <a:pt x="4085489" y="1856732"/>
                  </a:lnTo>
                  <a:lnTo>
                    <a:pt x="4091442" y="1869834"/>
                  </a:lnTo>
                  <a:lnTo>
                    <a:pt x="4100602" y="1867818"/>
                  </a:lnTo>
                  <a:lnTo>
                    <a:pt x="4145940" y="1862275"/>
                  </a:lnTo>
                  <a:lnTo>
                    <a:pt x="4196316" y="1873361"/>
                  </a:lnTo>
                  <a:lnTo>
                    <a:pt x="4241655" y="1889989"/>
                  </a:lnTo>
                  <a:lnTo>
                    <a:pt x="4281955" y="1923247"/>
                  </a:lnTo>
                  <a:lnTo>
                    <a:pt x="4443158" y="2061820"/>
                  </a:lnTo>
                  <a:lnTo>
                    <a:pt x="4785715" y="1585128"/>
                  </a:lnTo>
                  <a:lnTo>
                    <a:pt x="4800827" y="1568499"/>
                  </a:lnTo>
                  <a:lnTo>
                    <a:pt x="4815940" y="1557414"/>
                  </a:lnTo>
                  <a:lnTo>
                    <a:pt x="4836091" y="1546328"/>
                  </a:lnTo>
                  <a:lnTo>
                    <a:pt x="4856241" y="1540785"/>
                  </a:lnTo>
                  <a:lnTo>
                    <a:pt x="4876391" y="1540785"/>
                  </a:lnTo>
                  <a:lnTo>
                    <a:pt x="4896542" y="1546328"/>
                  </a:lnTo>
                  <a:lnTo>
                    <a:pt x="4916692" y="1551871"/>
                  </a:lnTo>
                  <a:lnTo>
                    <a:pt x="4931805" y="1568499"/>
                  </a:lnTo>
                  <a:lnTo>
                    <a:pt x="5793233" y="2305709"/>
                  </a:lnTo>
                  <a:lnTo>
                    <a:pt x="5808346" y="2322338"/>
                  </a:lnTo>
                  <a:lnTo>
                    <a:pt x="5818421" y="2344510"/>
                  </a:lnTo>
                  <a:lnTo>
                    <a:pt x="5828497" y="2361139"/>
                  </a:lnTo>
                  <a:lnTo>
                    <a:pt x="5833534" y="2383311"/>
                  </a:lnTo>
                  <a:lnTo>
                    <a:pt x="5833534" y="2405482"/>
                  </a:lnTo>
                  <a:lnTo>
                    <a:pt x="5828497" y="2427654"/>
                  </a:lnTo>
                  <a:lnTo>
                    <a:pt x="5823459" y="2449826"/>
                  </a:lnTo>
                  <a:lnTo>
                    <a:pt x="5808346" y="2471997"/>
                  </a:lnTo>
                  <a:lnTo>
                    <a:pt x="4755489" y="3946417"/>
                  </a:lnTo>
                  <a:lnTo>
                    <a:pt x="4740376" y="3963046"/>
                  </a:lnTo>
                  <a:lnTo>
                    <a:pt x="4725264" y="3979675"/>
                  </a:lnTo>
                  <a:lnTo>
                    <a:pt x="4705113" y="3985218"/>
                  </a:lnTo>
                  <a:lnTo>
                    <a:pt x="4684963" y="3990761"/>
                  </a:lnTo>
                  <a:lnTo>
                    <a:pt x="4664812" y="3990761"/>
                  </a:lnTo>
                  <a:lnTo>
                    <a:pt x="4644662" y="3985218"/>
                  </a:lnTo>
                  <a:lnTo>
                    <a:pt x="4624512" y="3979675"/>
                  </a:lnTo>
                  <a:lnTo>
                    <a:pt x="4609399" y="3968589"/>
                  </a:lnTo>
                  <a:lnTo>
                    <a:pt x="3747970" y="3225836"/>
                  </a:lnTo>
                  <a:lnTo>
                    <a:pt x="3732857" y="3209207"/>
                  </a:lnTo>
                  <a:lnTo>
                    <a:pt x="3722782" y="3192579"/>
                  </a:lnTo>
                  <a:lnTo>
                    <a:pt x="3712707" y="3170407"/>
                  </a:lnTo>
                  <a:lnTo>
                    <a:pt x="3707669" y="3148235"/>
                  </a:lnTo>
                  <a:lnTo>
                    <a:pt x="3707669" y="3126063"/>
                  </a:lnTo>
                  <a:lnTo>
                    <a:pt x="3712707" y="3103892"/>
                  </a:lnTo>
                  <a:lnTo>
                    <a:pt x="3717745" y="3081720"/>
                  </a:lnTo>
                  <a:lnTo>
                    <a:pt x="3732857" y="3065091"/>
                  </a:lnTo>
                  <a:lnTo>
                    <a:pt x="4070376" y="2588399"/>
                  </a:lnTo>
                  <a:lnTo>
                    <a:pt x="3909173" y="2444283"/>
                  </a:lnTo>
                  <a:lnTo>
                    <a:pt x="3873910" y="2405482"/>
                  </a:lnTo>
                  <a:lnTo>
                    <a:pt x="3843684" y="2361139"/>
                  </a:lnTo>
                  <a:lnTo>
                    <a:pt x="3823534" y="2311252"/>
                  </a:lnTo>
                  <a:lnTo>
                    <a:pt x="3813459" y="2261366"/>
                  </a:lnTo>
                  <a:lnTo>
                    <a:pt x="3813459" y="2211480"/>
                  </a:lnTo>
                  <a:lnTo>
                    <a:pt x="3813729" y="2209996"/>
                  </a:lnTo>
                  <a:lnTo>
                    <a:pt x="2614518" y="1836763"/>
                  </a:lnTo>
                  <a:lnTo>
                    <a:pt x="2913586" y="3090555"/>
                  </a:lnTo>
                  <a:lnTo>
                    <a:pt x="3697594" y="4212478"/>
                  </a:lnTo>
                  <a:lnTo>
                    <a:pt x="3705792" y="4227513"/>
                  </a:lnTo>
                  <a:lnTo>
                    <a:pt x="4740376" y="4373223"/>
                  </a:lnTo>
                  <a:lnTo>
                    <a:pt x="4790752" y="4389852"/>
                  </a:lnTo>
                  <a:lnTo>
                    <a:pt x="4836091" y="4412024"/>
                  </a:lnTo>
                  <a:lnTo>
                    <a:pt x="4876391" y="4445281"/>
                  </a:lnTo>
                  <a:lnTo>
                    <a:pt x="4906617" y="4484082"/>
                  </a:lnTo>
                  <a:lnTo>
                    <a:pt x="4936842" y="4528425"/>
                  </a:lnTo>
                  <a:lnTo>
                    <a:pt x="4951955" y="4578312"/>
                  </a:lnTo>
                  <a:lnTo>
                    <a:pt x="4962030" y="4633741"/>
                  </a:lnTo>
                  <a:lnTo>
                    <a:pt x="4956993" y="4689171"/>
                  </a:lnTo>
                  <a:lnTo>
                    <a:pt x="4946918" y="4744600"/>
                  </a:lnTo>
                  <a:lnTo>
                    <a:pt x="4926767" y="4794486"/>
                  </a:lnTo>
                  <a:lnTo>
                    <a:pt x="4896542" y="4838830"/>
                  </a:lnTo>
                  <a:lnTo>
                    <a:pt x="4861279" y="4872087"/>
                  </a:lnTo>
                  <a:lnTo>
                    <a:pt x="4820978" y="4905345"/>
                  </a:lnTo>
                  <a:lnTo>
                    <a:pt x="4775639" y="4921974"/>
                  </a:lnTo>
                  <a:lnTo>
                    <a:pt x="4725264" y="4933060"/>
                  </a:lnTo>
                  <a:lnTo>
                    <a:pt x="4674888" y="4933060"/>
                  </a:lnTo>
                  <a:lnTo>
                    <a:pt x="3415489" y="4750143"/>
                  </a:lnTo>
                  <a:lnTo>
                    <a:pt x="3365113" y="4739057"/>
                  </a:lnTo>
                  <a:lnTo>
                    <a:pt x="3319775" y="4711342"/>
                  </a:lnTo>
                  <a:lnTo>
                    <a:pt x="3279474" y="4683628"/>
                  </a:lnTo>
                  <a:lnTo>
                    <a:pt x="3276115" y="4679317"/>
                  </a:lnTo>
                  <a:lnTo>
                    <a:pt x="3259324" y="4666999"/>
                  </a:lnTo>
                  <a:lnTo>
                    <a:pt x="3234136" y="4639284"/>
                  </a:lnTo>
                  <a:lnTo>
                    <a:pt x="3213985" y="4617112"/>
                  </a:lnTo>
                  <a:lnTo>
                    <a:pt x="2502629" y="3593564"/>
                  </a:lnTo>
                  <a:lnTo>
                    <a:pt x="2483534" y="3602756"/>
                  </a:lnTo>
                  <a:lnTo>
                    <a:pt x="2317294" y="3669271"/>
                  </a:lnTo>
                  <a:lnTo>
                    <a:pt x="2191354" y="3724700"/>
                  </a:lnTo>
                  <a:lnTo>
                    <a:pt x="2004963" y="3802301"/>
                  </a:lnTo>
                  <a:lnTo>
                    <a:pt x="1732933" y="3918703"/>
                  </a:lnTo>
                  <a:lnTo>
                    <a:pt x="1380301" y="4073905"/>
                  </a:lnTo>
                  <a:lnTo>
                    <a:pt x="1571730" y="4916431"/>
                  </a:lnTo>
                  <a:lnTo>
                    <a:pt x="1586842" y="4971860"/>
                  </a:lnTo>
                  <a:lnTo>
                    <a:pt x="1617068" y="5104890"/>
                  </a:lnTo>
                  <a:lnTo>
                    <a:pt x="1637218" y="5182492"/>
                  </a:lnTo>
                  <a:lnTo>
                    <a:pt x="1647293" y="5265636"/>
                  </a:lnTo>
                  <a:lnTo>
                    <a:pt x="1652331" y="5343237"/>
                  </a:lnTo>
                  <a:lnTo>
                    <a:pt x="1647293" y="5415295"/>
                  </a:lnTo>
                  <a:lnTo>
                    <a:pt x="1627143" y="5498439"/>
                  </a:lnTo>
                  <a:lnTo>
                    <a:pt x="1617068" y="5537239"/>
                  </a:lnTo>
                  <a:lnTo>
                    <a:pt x="1601955" y="5570497"/>
                  </a:lnTo>
                  <a:lnTo>
                    <a:pt x="1586842" y="5598211"/>
                  </a:lnTo>
                  <a:lnTo>
                    <a:pt x="1566692" y="5620383"/>
                  </a:lnTo>
                  <a:lnTo>
                    <a:pt x="1546542" y="5642555"/>
                  </a:lnTo>
                  <a:lnTo>
                    <a:pt x="1526391" y="5659184"/>
                  </a:lnTo>
                  <a:lnTo>
                    <a:pt x="1506241" y="5675813"/>
                  </a:lnTo>
                  <a:lnTo>
                    <a:pt x="1481053" y="5686898"/>
                  </a:lnTo>
                  <a:lnTo>
                    <a:pt x="1450827" y="5692441"/>
                  </a:lnTo>
                  <a:lnTo>
                    <a:pt x="1425639" y="5697984"/>
                  </a:lnTo>
                  <a:lnTo>
                    <a:pt x="1360151" y="5697984"/>
                  </a:lnTo>
                  <a:lnTo>
                    <a:pt x="1294662" y="5686898"/>
                  </a:lnTo>
                  <a:lnTo>
                    <a:pt x="1259399" y="5681355"/>
                  </a:lnTo>
                  <a:lnTo>
                    <a:pt x="1234211" y="5664727"/>
                  </a:lnTo>
                  <a:lnTo>
                    <a:pt x="1203985" y="5642555"/>
                  </a:lnTo>
                  <a:lnTo>
                    <a:pt x="1178797" y="5620383"/>
                  </a:lnTo>
                  <a:lnTo>
                    <a:pt x="1158647" y="5592669"/>
                  </a:lnTo>
                  <a:lnTo>
                    <a:pt x="1143534" y="5564954"/>
                  </a:lnTo>
                  <a:lnTo>
                    <a:pt x="1133459" y="5537239"/>
                  </a:lnTo>
                  <a:lnTo>
                    <a:pt x="1123384" y="5515067"/>
                  </a:lnTo>
                  <a:lnTo>
                    <a:pt x="780827" y="4012933"/>
                  </a:lnTo>
                  <a:lnTo>
                    <a:pt x="780827" y="3996304"/>
                  </a:lnTo>
                  <a:lnTo>
                    <a:pt x="765714" y="3940874"/>
                  </a:lnTo>
                  <a:lnTo>
                    <a:pt x="765714" y="3885445"/>
                  </a:lnTo>
                  <a:lnTo>
                    <a:pt x="770752" y="3830016"/>
                  </a:lnTo>
                  <a:lnTo>
                    <a:pt x="785865" y="3774587"/>
                  </a:lnTo>
                  <a:lnTo>
                    <a:pt x="811053" y="3730243"/>
                  </a:lnTo>
                  <a:lnTo>
                    <a:pt x="841278" y="3685900"/>
                  </a:lnTo>
                  <a:lnTo>
                    <a:pt x="881579" y="3647099"/>
                  </a:lnTo>
                  <a:lnTo>
                    <a:pt x="926917" y="3619384"/>
                  </a:lnTo>
                  <a:lnTo>
                    <a:pt x="2045264" y="3015205"/>
                  </a:lnTo>
                  <a:lnTo>
                    <a:pt x="1808497" y="2028563"/>
                  </a:lnTo>
                  <a:lnTo>
                    <a:pt x="1299700" y="2544055"/>
                  </a:lnTo>
                  <a:lnTo>
                    <a:pt x="1264436" y="2577313"/>
                  </a:lnTo>
                  <a:lnTo>
                    <a:pt x="1254361" y="2582856"/>
                  </a:lnTo>
                  <a:lnTo>
                    <a:pt x="1244286" y="2588399"/>
                  </a:lnTo>
                  <a:lnTo>
                    <a:pt x="1224136" y="2599485"/>
                  </a:lnTo>
                  <a:lnTo>
                    <a:pt x="1214060" y="2605028"/>
                  </a:lnTo>
                  <a:lnTo>
                    <a:pt x="1173760" y="2616114"/>
                  </a:lnTo>
                  <a:lnTo>
                    <a:pt x="1133459" y="2621657"/>
                  </a:lnTo>
                  <a:lnTo>
                    <a:pt x="1093158" y="2616114"/>
                  </a:lnTo>
                  <a:lnTo>
                    <a:pt x="1047820" y="2605028"/>
                  </a:lnTo>
                  <a:lnTo>
                    <a:pt x="1012557" y="2582856"/>
                  </a:lnTo>
                  <a:lnTo>
                    <a:pt x="95714" y="2039649"/>
                  </a:lnTo>
                  <a:lnTo>
                    <a:pt x="60451" y="2006391"/>
                  </a:lnTo>
                  <a:lnTo>
                    <a:pt x="35263" y="1973134"/>
                  </a:lnTo>
                  <a:lnTo>
                    <a:pt x="15113" y="1928790"/>
                  </a:lnTo>
                  <a:lnTo>
                    <a:pt x="5038" y="1884447"/>
                  </a:lnTo>
                  <a:lnTo>
                    <a:pt x="0" y="1840103"/>
                  </a:lnTo>
                  <a:lnTo>
                    <a:pt x="5038" y="1795760"/>
                  </a:lnTo>
                  <a:lnTo>
                    <a:pt x="15113" y="1751416"/>
                  </a:lnTo>
                  <a:lnTo>
                    <a:pt x="35263" y="1707073"/>
                  </a:lnTo>
                  <a:lnTo>
                    <a:pt x="65489" y="1668272"/>
                  </a:lnTo>
                  <a:lnTo>
                    <a:pt x="95714" y="1640558"/>
                  </a:lnTo>
                  <a:lnTo>
                    <a:pt x="136015" y="1618386"/>
                  </a:lnTo>
                  <a:lnTo>
                    <a:pt x="176316" y="1607300"/>
                  </a:lnTo>
                  <a:lnTo>
                    <a:pt x="216617" y="1601757"/>
                  </a:lnTo>
                  <a:lnTo>
                    <a:pt x="261955" y="1607300"/>
                  </a:lnTo>
                  <a:lnTo>
                    <a:pt x="302256" y="1618386"/>
                  </a:lnTo>
                  <a:lnTo>
                    <a:pt x="337519" y="1640558"/>
                  </a:lnTo>
                  <a:lnTo>
                    <a:pt x="1081691" y="2081462"/>
                  </a:lnTo>
                  <a:lnTo>
                    <a:pt x="1692632" y="1418840"/>
                  </a:lnTo>
                  <a:lnTo>
                    <a:pt x="1763158" y="1346782"/>
                  </a:lnTo>
                  <a:lnTo>
                    <a:pt x="1828647" y="1280267"/>
                  </a:lnTo>
                  <a:lnTo>
                    <a:pt x="1863910" y="1258095"/>
                  </a:lnTo>
                  <a:lnTo>
                    <a:pt x="1899173" y="1235923"/>
                  </a:lnTo>
                  <a:lnTo>
                    <a:pt x="1934436" y="1219295"/>
                  </a:lnTo>
                  <a:lnTo>
                    <a:pt x="1969699" y="1208209"/>
                  </a:lnTo>
                  <a:lnTo>
                    <a:pt x="2004963" y="1197123"/>
                  </a:lnTo>
                  <a:lnTo>
                    <a:pt x="2040226" y="1191580"/>
                  </a:lnTo>
                  <a:close/>
                  <a:moveTo>
                    <a:pt x="3057820" y="731517"/>
                  </a:moveTo>
                  <a:lnTo>
                    <a:pt x="3148496" y="731517"/>
                  </a:lnTo>
                  <a:lnTo>
                    <a:pt x="3244211" y="737059"/>
                  </a:lnTo>
                  <a:lnTo>
                    <a:pt x="3339925" y="748145"/>
                  </a:lnTo>
                  <a:lnTo>
                    <a:pt x="3430602" y="764774"/>
                  </a:lnTo>
                  <a:lnTo>
                    <a:pt x="3662331" y="809118"/>
                  </a:lnTo>
                  <a:lnTo>
                    <a:pt x="3768121" y="836832"/>
                  </a:lnTo>
                  <a:lnTo>
                    <a:pt x="3798346" y="847918"/>
                  </a:lnTo>
                  <a:lnTo>
                    <a:pt x="3813459" y="859004"/>
                  </a:lnTo>
                  <a:lnTo>
                    <a:pt x="3828572" y="903347"/>
                  </a:lnTo>
                  <a:lnTo>
                    <a:pt x="3843684" y="997577"/>
                  </a:lnTo>
                  <a:lnTo>
                    <a:pt x="3873910" y="1186037"/>
                  </a:lnTo>
                  <a:lnTo>
                    <a:pt x="3808421" y="1213752"/>
                  </a:lnTo>
                  <a:lnTo>
                    <a:pt x="3742933" y="1235923"/>
                  </a:lnTo>
                  <a:lnTo>
                    <a:pt x="3677444" y="1263638"/>
                  </a:lnTo>
                  <a:lnTo>
                    <a:pt x="3611955" y="1291353"/>
                  </a:lnTo>
                  <a:lnTo>
                    <a:pt x="3586767" y="1252552"/>
                  </a:lnTo>
                  <a:lnTo>
                    <a:pt x="3561579" y="1219295"/>
                  </a:lnTo>
                  <a:lnTo>
                    <a:pt x="3526316" y="1186037"/>
                  </a:lnTo>
                  <a:lnTo>
                    <a:pt x="3496090" y="1158322"/>
                  </a:lnTo>
                  <a:lnTo>
                    <a:pt x="3455790" y="1130608"/>
                  </a:lnTo>
                  <a:lnTo>
                    <a:pt x="3415489" y="1108436"/>
                  </a:lnTo>
                  <a:lnTo>
                    <a:pt x="3334887" y="1064093"/>
                  </a:lnTo>
                  <a:lnTo>
                    <a:pt x="3244211" y="1030835"/>
                  </a:lnTo>
                  <a:lnTo>
                    <a:pt x="3153534" y="1003120"/>
                  </a:lnTo>
                  <a:lnTo>
                    <a:pt x="3067895" y="980949"/>
                  </a:lnTo>
                  <a:lnTo>
                    <a:pt x="2987293" y="969863"/>
                  </a:lnTo>
                  <a:lnTo>
                    <a:pt x="2881504" y="958777"/>
                  </a:lnTo>
                  <a:lnTo>
                    <a:pt x="2765639" y="958777"/>
                  </a:lnTo>
                  <a:lnTo>
                    <a:pt x="2644737" y="964320"/>
                  </a:lnTo>
                  <a:lnTo>
                    <a:pt x="2523835" y="980949"/>
                  </a:lnTo>
                  <a:lnTo>
                    <a:pt x="2397895" y="1008663"/>
                  </a:lnTo>
                  <a:lnTo>
                    <a:pt x="2282030" y="1047464"/>
                  </a:lnTo>
                  <a:lnTo>
                    <a:pt x="2226617" y="1069635"/>
                  </a:lnTo>
                  <a:lnTo>
                    <a:pt x="2176241" y="1091807"/>
                  </a:lnTo>
                  <a:lnTo>
                    <a:pt x="2125865" y="1119522"/>
                  </a:lnTo>
                  <a:lnTo>
                    <a:pt x="2080527" y="1147236"/>
                  </a:lnTo>
                  <a:lnTo>
                    <a:pt x="1984812" y="1113979"/>
                  </a:lnTo>
                  <a:lnTo>
                    <a:pt x="2065414" y="1058550"/>
                  </a:lnTo>
                  <a:lnTo>
                    <a:pt x="2146015" y="1008663"/>
                  </a:lnTo>
                  <a:lnTo>
                    <a:pt x="2231654" y="958777"/>
                  </a:lnTo>
                  <a:lnTo>
                    <a:pt x="2317294" y="914433"/>
                  </a:lnTo>
                  <a:lnTo>
                    <a:pt x="2402933" y="875633"/>
                  </a:lnTo>
                  <a:lnTo>
                    <a:pt x="2493609" y="842375"/>
                  </a:lnTo>
                  <a:lnTo>
                    <a:pt x="2584286" y="814661"/>
                  </a:lnTo>
                  <a:lnTo>
                    <a:pt x="2680000" y="786946"/>
                  </a:lnTo>
                  <a:lnTo>
                    <a:pt x="2770677" y="764774"/>
                  </a:lnTo>
                  <a:lnTo>
                    <a:pt x="2866391" y="748145"/>
                  </a:lnTo>
                  <a:lnTo>
                    <a:pt x="2962105" y="737059"/>
                  </a:lnTo>
                  <a:lnTo>
                    <a:pt x="3057820" y="731517"/>
                  </a:lnTo>
                  <a:close/>
                  <a:moveTo>
                    <a:pt x="1435100" y="0"/>
                  </a:moveTo>
                  <a:cubicBezTo>
                    <a:pt x="1809181" y="0"/>
                    <a:pt x="2112433" y="303252"/>
                    <a:pt x="2112433" y="677333"/>
                  </a:cubicBezTo>
                  <a:cubicBezTo>
                    <a:pt x="2112433" y="1051414"/>
                    <a:pt x="1809181" y="1354666"/>
                    <a:pt x="1435100" y="1354666"/>
                  </a:cubicBezTo>
                  <a:cubicBezTo>
                    <a:pt x="1061019" y="1354666"/>
                    <a:pt x="757767" y="1051414"/>
                    <a:pt x="757767" y="677333"/>
                  </a:cubicBezTo>
                  <a:cubicBezTo>
                    <a:pt x="757767" y="303252"/>
                    <a:pt x="1061019" y="0"/>
                    <a:pt x="1435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 rot="1763248" flipH="1">
              <a:off x="3928529" y="2353178"/>
              <a:ext cx="349554" cy="708921"/>
            </a:xfrm>
            <a:custGeom>
              <a:avLst/>
              <a:gdLst/>
              <a:ahLst/>
              <a:cxnLst/>
              <a:rect l="0" t="0" r="r" b="b"/>
              <a:pathLst>
                <a:path w="1627188" h="3292475">
                  <a:moveTo>
                    <a:pt x="463232" y="260350"/>
                  </a:moveTo>
                  <a:lnTo>
                    <a:pt x="460692" y="275590"/>
                  </a:lnTo>
                  <a:lnTo>
                    <a:pt x="458787" y="291148"/>
                  </a:lnTo>
                  <a:lnTo>
                    <a:pt x="457835" y="306388"/>
                  </a:lnTo>
                  <a:lnTo>
                    <a:pt x="457200" y="321945"/>
                  </a:lnTo>
                  <a:lnTo>
                    <a:pt x="457200" y="337185"/>
                  </a:lnTo>
                  <a:lnTo>
                    <a:pt x="457835" y="353060"/>
                  </a:lnTo>
                  <a:lnTo>
                    <a:pt x="459422" y="368300"/>
                  </a:lnTo>
                  <a:lnTo>
                    <a:pt x="461327" y="383540"/>
                  </a:lnTo>
                  <a:lnTo>
                    <a:pt x="464185" y="398463"/>
                  </a:lnTo>
                  <a:lnTo>
                    <a:pt x="467360" y="413385"/>
                  </a:lnTo>
                  <a:lnTo>
                    <a:pt x="471805" y="428308"/>
                  </a:lnTo>
                  <a:lnTo>
                    <a:pt x="476250" y="442913"/>
                  </a:lnTo>
                  <a:lnTo>
                    <a:pt x="481647" y="457518"/>
                  </a:lnTo>
                  <a:lnTo>
                    <a:pt x="487680" y="471805"/>
                  </a:lnTo>
                  <a:lnTo>
                    <a:pt x="494348" y="485775"/>
                  </a:lnTo>
                  <a:lnTo>
                    <a:pt x="501650" y="499745"/>
                  </a:lnTo>
                  <a:lnTo>
                    <a:pt x="475297" y="513080"/>
                  </a:lnTo>
                  <a:lnTo>
                    <a:pt x="450532" y="526098"/>
                  </a:lnTo>
                  <a:lnTo>
                    <a:pt x="427037" y="538798"/>
                  </a:lnTo>
                  <a:lnTo>
                    <a:pt x="405130" y="550863"/>
                  </a:lnTo>
                  <a:lnTo>
                    <a:pt x="384492" y="562928"/>
                  </a:lnTo>
                  <a:lnTo>
                    <a:pt x="365442" y="574358"/>
                  </a:lnTo>
                  <a:lnTo>
                    <a:pt x="347662" y="585470"/>
                  </a:lnTo>
                  <a:lnTo>
                    <a:pt x="331470" y="596265"/>
                  </a:lnTo>
                  <a:lnTo>
                    <a:pt x="316230" y="606425"/>
                  </a:lnTo>
                  <a:lnTo>
                    <a:pt x="302577" y="616585"/>
                  </a:lnTo>
                  <a:lnTo>
                    <a:pt x="290195" y="625793"/>
                  </a:lnTo>
                  <a:lnTo>
                    <a:pt x="279082" y="634683"/>
                  </a:lnTo>
                  <a:lnTo>
                    <a:pt x="269240" y="642938"/>
                  </a:lnTo>
                  <a:lnTo>
                    <a:pt x="260667" y="650875"/>
                  </a:lnTo>
                  <a:lnTo>
                    <a:pt x="253365" y="658178"/>
                  </a:lnTo>
                  <a:lnTo>
                    <a:pt x="247015" y="664845"/>
                  </a:lnTo>
                  <a:lnTo>
                    <a:pt x="243205" y="669608"/>
                  </a:lnTo>
                  <a:lnTo>
                    <a:pt x="239712" y="674053"/>
                  </a:lnTo>
                  <a:lnTo>
                    <a:pt x="247015" y="678498"/>
                  </a:lnTo>
                  <a:lnTo>
                    <a:pt x="255905" y="683895"/>
                  </a:lnTo>
                  <a:lnTo>
                    <a:pt x="266700" y="689293"/>
                  </a:lnTo>
                  <a:lnTo>
                    <a:pt x="278447" y="694690"/>
                  </a:lnTo>
                  <a:lnTo>
                    <a:pt x="290830" y="699770"/>
                  </a:lnTo>
                  <a:lnTo>
                    <a:pt x="304482" y="705168"/>
                  </a:lnTo>
                  <a:lnTo>
                    <a:pt x="318770" y="710248"/>
                  </a:lnTo>
                  <a:lnTo>
                    <a:pt x="333692" y="714693"/>
                  </a:lnTo>
                  <a:lnTo>
                    <a:pt x="347345" y="719138"/>
                  </a:lnTo>
                  <a:lnTo>
                    <a:pt x="360997" y="722948"/>
                  </a:lnTo>
                  <a:lnTo>
                    <a:pt x="374650" y="726440"/>
                  </a:lnTo>
                  <a:lnTo>
                    <a:pt x="388620" y="729933"/>
                  </a:lnTo>
                  <a:lnTo>
                    <a:pt x="415607" y="735648"/>
                  </a:lnTo>
                  <a:lnTo>
                    <a:pt x="441642" y="741045"/>
                  </a:lnTo>
                  <a:lnTo>
                    <a:pt x="465772" y="745490"/>
                  </a:lnTo>
                  <a:lnTo>
                    <a:pt x="487045" y="748665"/>
                  </a:lnTo>
                  <a:lnTo>
                    <a:pt x="504825" y="751523"/>
                  </a:lnTo>
                  <a:lnTo>
                    <a:pt x="518795" y="753110"/>
                  </a:lnTo>
                  <a:lnTo>
                    <a:pt x="525463" y="752475"/>
                  </a:lnTo>
                  <a:lnTo>
                    <a:pt x="532448" y="752158"/>
                  </a:lnTo>
                  <a:lnTo>
                    <a:pt x="1094740" y="752158"/>
                  </a:lnTo>
                  <a:lnTo>
                    <a:pt x="1101725" y="752475"/>
                  </a:lnTo>
                  <a:lnTo>
                    <a:pt x="1107758" y="753110"/>
                  </a:lnTo>
                  <a:lnTo>
                    <a:pt x="1129030" y="750253"/>
                  </a:lnTo>
                  <a:lnTo>
                    <a:pt x="1147128" y="747713"/>
                  </a:lnTo>
                  <a:lnTo>
                    <a:pt x="1167765" y="744220"/>
                  </a:lnTo>
                  <a:lnTo>
                    <a:pt x="1190625" y="740093"/>
                  </a:lnTo>
                  <a:lnTo>
                    <a:pt x="1214755" y="735013"/>
                  </a:lnTo>
                  <a:lnTo>
                    <a:pt x="1227138" y="732473"/>
                  </a:lnTo>
                  <a:lnTo>
                    <a:pt x="1239838" y="729933"/>
                  </a:lnTo>
                  <a:lnTo>
                    <a:pt x="1252538" y="726440"/>
                  </a:lnTo>
                  <a:lnTo>
                    <a:pt x="1265238" y="723265"/>
                  </a:lnTo>
                  <a:lnTo>
                    <a:pt x="1277938" y="719455"/>
                  </a:lnTo>
                  <a:lnTo>
                    <a:pt x="1290638" y="715963"/>
                  </a:lnTo>
                  <a:lnTo>
                    <a:pt x="1303020" y="711835"/>
                  </a:lnTo>
                  <a:lnTo>
                    <a:pt x="1314768" y="707708"/>
                  </a:lnTo>
                  <a:lnTo>
                    <a:pt x="1326198" y="703580"/>
                  </a:lnTo>
                  <a:lnTo>
                    <a:pt x="1336993" y="699453"/>
                  </a:lnTo>
                  <a:lnTo>
                    <a:pt x="1347788" y="695325"/>
                  </a:lnTo>
                  <a:lnTo>
                    <a:pt x="1357313" y="690880"/>
                  </a:lnTo>
                  <a:lnTo>
                    <a:pt x="1366203" y="686435"/>
                  </a:lnTo>
                  <a:lnTo>
                    <a:pt x="1374140" y="682308"/>
                  </a:lnTo>
                  <a:lnTo>
                    <a:pt x="1381443" y="677863"/>
                  </a:lnTo>
                  <a:lnTo>
                    <a:pt x="1386840" y="674053"/>
                  </a:lnTo>
                  <a:lnTo>
                    <a:pt x="1383665" y="669608"/>
                  </a:lnTo>
                  <a:lnTo>
                    <a:pt x="1379538" y="664845"/>
                  </a:lnTo>
                  <a:lnTo>
                    <a:pt x="1375093" y="660083"/>
                  </a:lnTo>
                  <a:lnTo>
                    <a:pt x="1369695" y="654368"/>
                  </a:lnTo>
                  <a:lnTo>
                    <a:pt x="1363345" y="648653"/>
                  </a:lnTo>
                  <a:lnTo>
                    <a:pt x="1356678" y="642303"/>
                  </a:lnTo>
                  <a:lnTo>
                    <a:pt x="1348740" y="635635"/>
                  </a:lnTo>
                  <a:lnTo>
                    <a:pt x="1340485" y="628650"/>
                  </a:lnTo>
                  <a:lnTo>
                    <a:pt x="1332230" y="621983"/>
                  </a:lnTo>
                  <a:lnTo>
                    <a:pt x="1323340" y="615315"/>
                  </a:lnTo>
                  <a:lnTo>
                    <a:pt x="1313498" y="608330"/>
                  </a:lnTo>
                  <a:lnTo>
                    <a:pt x="1303020" y="601028"/>
                  </a:lnTo>
                  <a:lnTo>
                    <a:pt x="1291908" y="593725"/>
                  </a:lnTo>
                  <a:lnTo>
                    <a:pt x="1280478" y="586105"/>
                  </a:lnTo>
                  <a:lnTo>
                    <a:pt x="1268095" y="578168"/>
                  </a:lnTo>
                  <a:lnTo>
                    <a:pt x="1255078" y="570230"/>
                  </a:lnTo>
                  <a:lnTo>
                    <a:pt x="1226820" y="553720"/>
                  </a:lnTo>
                  <a:lnTo>
                    <a:pt x="1196023" y="536258"/>
                  </a:lnTo>
                  <a:lnTo>
                    <a:pt x="1162050" y="518478"/>
                  </a:lnTo>
                  <a:lnTo>
                    <a:pt x="1125538" y="499745"/>
                  </a:lnTo>
                  <a:lnTo>
                    <a:pt x="1131253" y="489268"/>
                  </a:lnTo>
                  <a:lnTo>
                    <a:pt x="1136333" y="478155"/>
                  </a:lnTo>
                  <a:lnTo>
                    <a:pt x="1141413" y="467043"/>
                  </a:lnTo>
                  <a:lnTo>
                    <a:pt x="1146175" y="455613"/>
                  </a:lnTo>
                  <a:lnTo>
                    <a:pt x="1150303" y="443865"/>
                  </a:lnTo>
                  <a:lnTo>
                    <a:pt x="1154113" y="432435"/>
                  </a:lnTo>
                  <a:lnTo>
                    <a:pt x="1157605" y="420370"/>
                  </a:lnTo>
                  <a:lnTo>
                    <a:pt x="1160780" y="407988"/>
                  </a:lnTo>
                  <a:lnTo>
                    <a:pt x="1162685" y="398780"/>
                  </a:lnTo>
                  <a:lnTo>
                    <a:pt x="1164590" y="389573"/>
                  </a:lnTo>
                  <a:lnTo>
                    <a:pt x="1166178" y="380048"/>
                  </a:lnTo>
                  <a:lnTo>
                    <a:pt x="1167448" y="370840"/>
                  </a:lnTo>
                  <a:lnTo>
                    <a:pt x="1168400" y="361633"/>
                  </a:lnTo>
                  <a:lnTo>
                    <a:pt x="1169353" y="352425"/>
                  </a:lnTo>
                  <a:lnTo>
                    <a:pt x="1169670" y="342900"/>
                  </a:lnTo>
                  <a:lnTo>
                    <a:pt x="1169988" y="333693"/>
                  </a:lnTo>
                  <a:lnTo>
                    <a:pt x="1169988" y="324485"/>
                  </a:lnTo>
                  <a:lnTo>
                    <a:pt x="1169988" y="314960"/>
                  </a:lnTo>
                  <a:lnTo>
                    <a:pt x="1169353" y="305753"/>
                  </a:lnTo>
                  <a:lnTo>
                    <a:pt x="1168718" y="296863"/>
                  </a:lnTo>
                  <a:lnTo>
                    <a:pt x="1168083" y="287338"/>
                  </a:lnTo>
                  <a:lnTo>
                    <a:pt x="1166813" y="278448"/>
                  </a:lnTo>
                  <a:lnTo>
                    <a:pt x="1165225" y="269240"/>
                  </a:lnTo>
                  <a:lnTo>
                    <a:pt x="1163638" y="260350"/>
                  </a:lnTo>
                  <a:lnTo>
                    <a:pt x="1202055" y="278130"/>
                  </a:lnTo>
                  <a:lnTo>
                    <a:pt x="1238250" y="295910"/>
                  </a:lnTo>
                  <a:lnTo>
                    <a:pt x="1272223" y="313373"/>
                  </a:lnTo>
                  <a:lnTo>
                    <a:pt x="1304608" y="330518"/>
                  </a:lnTo>
                  <a:lnTo>
                    <a:pt x="1335088" y="347345"/>
                  </a:lnTo>
                  <a:lnTo>
                    <a:pt x="1363980" y="364173"/>
                  </a:lnTo>
                  <a:lnTo>
                    <a:pt x="1391285" y="380365"/>
                  </a:lnTo>
                  <a:lnTo>
                    <a:pt x="1416685" y="396875"/>
                  </a:lnTo>
                  <a:lnTo>
                    <a:pt x="1430973" y="406400"/>
                  </a:lnTo>
                  <a:lnTo>
                    <a:pt x="1443990" y="415608"/>
                  </a:lnTo>
                  <a:lnTo>
                    <a:pt x="1457326" y="425133"/>
                  </a:lnTo>
                  <a:lnTo>
                    <a:pt x="1470026" y="434340"/>
                  </a:lnTo>
                  <a:lnTo>
                    <a:pt x="1482090" y="443548"/>
                  </a:lnTo>
                  <a:lnTo>
                    <a:pt x="1493520" y="453073"/>
                  </a:lnTo>
                  <a:lnTo>
                    <a:pt x="1504950" y="462280"/>
                  </a:lnTo>
                  <a:lnTo>
                    <a:pt x="1515428" y="471805"/>
                  </a:lnTo>
                  <a:lnTo>
                    <a:pt x="1525906" y="481330"/>
                  </a:lnTo>
                  <a:lnTo>
                    <a:pt x="1535430" y="490855"/>
                  </a:lnTo>
                  <a:lnTo>
                    <a:pt x="1544638" y="500380"/>
                  </a:lnTo>
                  <a:lnTo>
                    <a:pt x="1553846" y="510223"/>
                  </a:lnTo>
                  <a:lnTo>
                    <a:pt x="1562418" y="520065"/>
                  </a:lnTo>
                  <a:lnTo>
                    <a:pt x="1570356" y="530543"/>
                  </a:lnTo>
                  <a:lnTo>
                    <a:pt x="1577976" y="540385"/>
                  </a:lnTo>
                  <a:lnTo>
                    <a:pt x="1585278" y="550863"/>
                  </a:lnTo>
                  <a:lnTo>
                    <a:pt x="1590040" y="557848"/>
                  </a:lnTo>
                  <a:lnTo>
                    <a:pt x="1594168" y="565150"/>
                  </a:lnTo>
                  <a:lnTo>
                    <a:pt x="1598296" y="572453"/>
                  </a:lnTo>
                  <a:lnTo>
                    <a:pt x="1602423" y="580390"/>
                  </a:lnTo>
                  <a:lnTo>
                    <a:pt x="1605916" y="588010"/>
                  </a:lnTo>
                  <a:lnTo>
                    <a:pt x="1609726" y="595630"/>
                  </a:lnTo>
                  <a:lnTo>
                    <a:pt x="1612583" y="603568"/>
                  </a:lnTo>
                  <a:lnTo>
                    <a:pt x="1615440" y="611823"/>
                  </a:lnTo>
                  <a:lnTo>
                    <a:pt x="1618298" y="619760"/>
                  </a:lnTo>
                  <a:lnTo>
                    <a:pt x="1620520" y="628333"/>
                  </a:lnTo>
                  <a:lnTo>
                    <a:pt x="1622426" y="636588"/>
                  </a:lnTo>
                  <a:lnTo>
                    <a:pt x="1624330" y="645478"/>
                  </a:lnTo>
                  <a:lnTo>
                    <a:pt x="1625600" y="654050"/>
                  </a:lnTo>
                  <a:lnTo>
                    <a:pt x="1626553" y="662623"/>
                  </a:lnTo>
                  <a:lnTo>
                    <a:pt x="1627188" y="671195"/>
                  </a:lnTo>
                  <a:lnTo>
                    <a:pt x="1627188" y="680403"/>
                  </a:lnTo>
                  <a:lnTo>
                    <a:pt x="1627188" y="688658"/>
                  </a:lnTo>
                  <a:lnTo>
                    <a:pt x="1626553" y="697230"/>
                  </a:lnTo>
                  <a:lnTo>
                    <a:pt x="1625600" y="705485"/>
                  </a:lnTo>
                  <a:lnTo>
                    <a:pt x="1624648" y="713423"/>
                  </a:lnTo>
                  <a:lnTo>
                    <a:pt x="1622743" y="721678"/>
                  </a:lnTo>
                  <a:lnTo>
                    <a:pt x="1620838" y="729933"/>
                  </a:lnTo>
                  <a:lnTo>
                    <a:pt x="1618933" y="737553"/>
                  </a:lnTo>
                  <a:lnTo>
                    <a:pt x="1616076" y="745173"/>
                  </a:lnTo>
                  <a:lnTo>
                    <a:pt x="1613536" y="752793"/>
                  </a:lnTo>
                  <a:lnTo>
                    <a:pt x="1610678" y="760095"/>
                  </a:lnTo>
                  <a:lnTo>
                    <a:pt x="1607186" y="767080"/>
                  </a:lnTo>
                  <a:lnTo>
                    <a:pt x="1604010" y="774065"/>
                  </a:lnTo>
                  <a:lnTo>
                    <a:pt x="1600200" y="780733"/>
                  </a:lnTo>
                  <a:lnTo>
                    <a:pt x="1596390" y="787400"/>
                  </a:lnTo>
                  <a:lnTo>
                    <a:pt x="1592263" y="793115"/>
                  </a:lnTo>
                  <a:lnTo>
                    <a:pt x="1588453" y="799148"/>
                  </a:lnTo>
                  <a:lnTo>
                    <a:pt x="1584008" y="805180"/>
                  </a:lnTo>
                  <a:lnTo>
                    <a:pt x="1579563" y="810578"/>
                  </a:lnTo>
                  <a:lnTo>
                    <a:pt x="1570673" y="821055"/>
                  </a:lnTo>
                  <a:lnTo>
                    <a:pt x="1561466" y="831215"/>
                  </a:lnTo>
                  <a:lnTo>
                    <a:pt x="1551623" y="840105"/>
                  </a:lnTo>
                  <a:lnTo>
                    <a:pt x="1541780" y="848360"/>
                  </a:lnTo>
                  <a:lnTo>
                    <a:pt x="1531938" y="856298"/>
                  </a:lnTo>
                  <a:lnTo>
                    <a:pt x="1521778" y="863918"/>
                  </a:lnTo>
                  <a:lnTo>
                    <a:pt x="1511618" y="870903"/>
                  </a:lnTo>
                  <a:lnTo>
                    <a:pt x="1501140" y="877253"/>
                  </a:lnTo>
                  <a:lnTo>
                    <a:pt x="1490980" y="883603"/>
                  </a:lnTo>
                  <a:lnTo>
                    <a:pt x="1480186" y="889318"/>
                  </a:lnTo>
                  <a:lnTo>
                    <a:pt x="1469708" y="895033"/>
                  </a:lnTo>
                  <a:lnTo>
                    <a:pt x="1459230" y="900113"/>
                  </a:lnTo>
                  <a:lnTo>
                    <a:pt x="1448436" y="905193"/>
                  </a:lnTo>
                  <a:lnTo>
                    <a:pt x="1437958" y="909955"/>
                  </a:lnTo>
                  <a:lnTo>
                    <a:pt x="1426846" y="914400"/>
                  </a:lnTo>
                  <a:lnTo>
                    <a:pt x="1416368" y="918845"/>
                  </a:lnTo>
                  <a:lnTo>
                    <a:pt x="1405255" y="922973"/>
                  </a:lnTo>
                  <a:lnTo>
                    <a:pt x="1383665" y="930593"/>
                  </a:lnTo>
                  <a:lnTo>
                    <a:pt x="1362075" y="937578"/>
                  </a:lnTo>
                  <a:lnTo>
                    <a:pt x="1340485" y="943928"/>
                  </a:lnTo>
                  <a:lnTo>
                    <a:pt x="1322388" y="948690"/>
                  </a:lnTo>
                  <a:lnTo>
                    <a:pt x="1304608" y="953453"/>
                  </a:lnTo>
                  <a:lnTo>
                    <a:pt x="1287463" y="957898"/>
                  </a:lnTo>
                  <a:lnTo>
                    <a:pt x="1270000" y="961390"/>
                  </a:lnTo>
                  <a:lnTo>
                    <a:pt x="1253490" y="965200"/>
                  </a:lnTo>
                  <a:lnTo>
                    <a:pt x="1237615" y="968375"/>
                  </a:lnTo>
                  <a:lnTo>
                    <a:pt x="1207135" y="973773"/>
                  </a:lnTo>
                  <a:lnTo>
                    <a:pt x="1207135" y="1584960"/>
                  </a:lnTo>
                  <a:lnTo>
                    <a:pt x="1207135" y="1860233"/>
                  </a:lnTo>
                  <a:lnTo>
                    <a:pt x="1207135" y="3112453"/>
                  </a:lnTo>
                  <a:lnTo>
                    <a:pt x="1206818" y="3121660"/>
                  </a:lnTo>
                  <a:lnTo>
                    <a:pt x="1206183" y="3130868"/>
                  </a:lnTo>
                  <a:lnTo>
                    <a:pt x="1205230" y="3139758"/>
                  </a:lnTo>
                  <a:lnTo>
                    <a:pt x="1203643" y="3148648"/>
                  </a:lnTo>
                  <a:lnTo>
                    <a:pt x="1201738" y="3157220"/>
                  </a:lnTo>
                  <a:lnTo>
                    <a:pt x="1198880" y="3166110"/>
                  </a:lnTo>
                  <a:lnTo>
                    <a:pt x="1196340" y="3174365"/>
                  </a:lnTo>
                  <a:lnTo>
                    <a:pt x="1192848" y="3182620"/>
                  </a:lnTo>
                  <a:lnTo>
                    <a:pt x="1189355" y="3190558"/>
                  </a:lnTo>
                  <a:lnTo>
                    <a:pt x="1185228" y="3198178"/>
                  </a:lnTo>
                  <a:lnTo>
                    <a:pt x="1181100" y="3205798"/>
                  </a:lnTo>
                  <a:lnTo>
                    <a:pt x="1176338" y="3213100"/>
                  </a:lnTo>
                  <a:lnTo>
                    <a:pt x="1171258" y="3220085"/>
                  </a:lnTo>
                  <a:lnTo>
                    <a:pt x="1166178" y="3226753"/>
                  </a:lnTo>
                  <a:lnTo>
                    <a:pt x="1160463" y="3233420"/>
                  </a:lnTo>
                  <a:lnTo>
                    <a:pt x="1154430" y="3239770"/>
                  </a:lnTo>
                  <a:lnTo>
                    <a:pt x="1148080" y="3245803"/>
                  </a:lnTo>
                  <a:lnTo>
                    <a:pt x="1141730" y="3251518"/>
                  </a:lnTo>
                  <a:lnTo>
                    <a:pt x="1134745" y="3256598"/>
                  </a:lnTo>
                  <a:lnTo>
                    <a:pt x="1127760" y="3261678"/>
                  </a:lnTo>
                  <a:lnTo>
                    <a:pt x="1120458" y="3266440"/>
                  </a:lnTo>
                  <a:lnTo>
                    <a:pt x="1112838" y="3270568"/>
                  </a:lnTo>
                  <a:lnTo>
                    <a:pt x="1105218" y="3274695"/>
                  </a:lnTo>
                  <a:lnTo>
                    <a:pt x="1097280" y="3278188"/>
                  </a:lnTo>
                  <a:lnTo>
                    <a:pt x="1089025" y="3281680"/>
                  </a:lnTo>
                  <a:lnTo>
                    <a:pt x="1080770" y="3284220"/>
                  </a:lnTo>
                  <a:lnTo>
                    <a:pt x="1071880" y="3287078"/>
                  </a:lnTo>
                  <a:lnTo>
                    <a:pt x="1063308" y="3288983"/>
                  </a:lnTo>
                  <a:lnTo>
                    <a:pt x="1054735" y="3290253"/>
                  </a:lnTo>
                  <a:lnTo>
                    <a:pt x="1045845" y="3291523"/>
                  </a:lnTo>
                  <a:lnTo>
                    <a:pt x="1036320" y="3292158"/>
                  </a:lnTo>
                  <a:lnTo>
                    <a:pt x="1027113" y="3292475"/>
                  </a:lnTo>
                  <a:lnTo>
                    <a:pt x="1017905" y="3292158"/>
                  </a:lnTo>
                  <a:lnTo>
                    <a:pt x="1009015" y="3291523"/>
                  </a:lnTo>
                  <a:lnTo>
                    <a:pt x="999808" y="3290253"/>
                  </a:lnTo>
                  <a:lnTo>
                    <a:pt x="990918" y="3288983"/>
                  </a:lnTo>
                  <a:lnTo>
                    <a:pt x="982345" y="3287078"/>
                  </a:lnTo>
                  <a:lnTo>
                    <a:pt x="973773" y="3284220"/>
                  </a:lnTo>
                  <a:lnTo>
                    <a:pt x="965518" y="3281680"/>
                  </a:lnTo>
                  <a:lnTo>
                    <a:pt x="956945" y="3278188"/>
                  </a:lnTo>
                  <a:lnTo>
                    <a:pt x="949008" y="3274695"/>
                  </a:lnTo>
                  <a:lnTo>
                    <a:pt x="941388" y="3270568"/>
                  </a:lnTo>
                  <a:lnTo>
                    <a:pt x="933768" y="3266440"/>
                  </a:lnTo>
                  <a:lnTo>
                    <a:pt x="926465" y="3261678"/>
                  </a:lnTo>
                  <a:lnTo>
                    <a:pt x="919480" y="3256598"/>
                  </a:lnTo>
                  <a:lnTo>
                    <a:pt x="912813" y="3251518"/>
                  </a:lnTo>
                  <a:lnTo>
                    <a:pt x="906145" y="3245803"/>
                  </a:lnTo>
                  <a:lnTo>
                    <a:pt x="899795" y="3239770"/>
                  </a:lnTo>
                  <a:lnTo>
                    <a:pt x="894080" y="3233420"/>
                  </a:lnTo>
                  <a:lnTo>
                    <a:pt x="888365" y="3226753"/>
                  </a:lnTo>
                  <a:lnTo>
                    <a:pt x="882968" y="3220085"/>
                  </a:lnTo>
                  <a:lnTo>
                    <a:pt x="877888" y="3213100"/>
                  </a:lnTo>
                  <a:lnTo>
                    <a:pt x="873443" y="3205798"/>
                  </a:lnTo>
                  <a:lnTo>
                    <a:pt x="868998" y="3198178"/>
                  </a:lnTo>
                  <a:lnTo>
                    <a:pt x="865188" y="3190558"/>
                  </a:lnTo>
                  <a:lnTo>
                    <a:pt x="861378" y="3182620"/>
                  </a:lnTo>
                  <a:lnTo>
                    <a:pt x="858203" y="3174365"/>
                  </a:lnTo>
                  <a:lnTo>
                    <a:pt x="855345" y="3166110"/>
                  </a:lnTo>
                  <a:lnTo>
                    <a:pt x="853123" y="3157220"/>
                  </a:lnTo>
                  <a:lnTo>
                    <a:pt x="851218" y="3148648"/>
                  </a:lnTo>
                  <a:lnTo>
                    <a:pt x="849313" y="3139758"/>
                  </a:lnTo>
                  <a:lnTo>
                    <a:pt x="848043" y="3130868"/>
                  </a:lnTo>
                  <a:lnTo>
                    <a:pt x="847408" y="3121660"/>
                  </a:lnTo>
                  <a:lnTo>
                    <a:pt x="847090" y="3112453"/>
                  </a:lnTo>
                  <a:lnTo>
                    <a:pt x="847090" y="1972945"/>
                  </a:lnTo>
                  <a:lnTo>
                    <a:pt x="779780" y="1972945"/>
                  </a:lnTo>
                  <a:lnTo>
                    <a:pt x="779780" y="3112453"/>
                  </a:lnTo>
                  <a:lnTo>
                    <a:pt x="779780" y="3121660"/>
                  </a:lnTo>
                  <a:lnTo>
                    <a:pt x="779145" y="3130868"/>
                  </a:lnTo>
                  <a:lnTo>
                    <a:pt x="777558" y="3139758"/>
                  </a:lnTo>
                  <a:lnTo>
                    <a:pt x="775970" y="3148648"/>
                  </a:lnTo>
                  <a:lnTo>
                    <a:pt x="774065" y="3157220"/>
                  </a:lnTo>
                  <a:lnTo>
                    <a:pt x="771843" y="3166110"/>
                  </a:lnTo>
                  <a:lnTo>
                    <a:pt x="768985" y="3174365"/>
                  </a:lnTo>
                  <a:lnTo>
                    <a:pt x="765810" y="3182620"/>
                  </a:lnTo>
                  <a:lnTo>
                    <a:pt x="762000" y="3190558"/>
                  </a:lnTo>
                  <a:lnTo>
                    <a:pt x="758190" y="3198178"/>
                  </a:lnTo>
                  <a:lnTo>
                    <a:pt x="753745" y="3205798"/>
                  </a:lnTo>
                  <a:lnTo>
                    <a:pt x="748983" y="3213100"/>
                  </a:lnTo>
                  <a:lnTo>
                    <a:pt x="744220" y="3220085"/>
                  </a:lnTo>
                  <a:lnTo>
                    <a:pt x="738823" y="3226753"/>
                  </a:lnTo>
                  <a:lnTo>
                    <a:pt x="733108" y="3233420"/>
                  </a:lnTo>
                  <a:lnTo>
                    <a:pt x="727075" y="3239770"/>
                  </a:lnTo>
                  <a:lnTo>
                    <a:pt x="720725" y="3245803"/>
                  </a:lnTo>
                  <a:lnTo>
                    <a:pt x="714058" y="3251518"/>
                  </a:lnTo>
                  <a:lnTo>
                    <a:pt x="707708" y="3256598"/>
                  </a:lnTo>
                  <a:lnTo>
                    <a:pt x="700723" y="3261678"/>
                  </a:lnTo>
                  <a:lnTo>
                    <a:pt x="693420" y="3266440"/>
                  </a:lnTo>
                  <a:lnTo>
                    <a:pt x="685483" y="3270568"/>
                  </a:lnTo>
                  <a:lnTo>
                    <a:pt x="677863" y="3274695"/>
                  </a:lnTo>
                  <a:lnTo>
                    <a:pt x="669925" y="3278188"/>
                  </a:lnTo>
                  <a:lnTo>
                    <a:pt x="661670" y="3281680"/>
                  </a:lnTo>
                  <a:lnTo>
                    <a:pt x="653415" y="3284220"/>
                  </a:lnTo>
                  <a:lnTo>
                    <a:pt x="644843" y="3287078"/>
                  </a:lnTo>
                  <a:lnTo>
                    <a:pt x="636270" y="3288983"/>
                  </a:lnTo>
                  <a:lnTo>
                    <a:pt x="627063" y="3290253"/>
                  </a:lnTo>
                  <a:lnTo>
                    <a:pt x="618173" y="3291523"/>
                  </a:lnTo>
                  <a:lnTo>
                    <a:pt x="609283" y="3292158"/>
                  </a:lnTo>
                  <a:lnTo>
                    <a:pt x="600075" y="3292475"/>
                  </a:lnTo>
                  <a:lnTo>
                    <a:pt x="590550" y="3292158"/>
                  </a:lnTo>
                  <a:lnTo>
                    <a:pt x="581343" y="3291523"/>
                  </a:lnTo>
                  <a:lnTo>
                    <a:pt x="572453" y="3290253"/>
                  </a:lnTo>
                  <a:lnTo>
                    <a:pt x="563563" y="3288983"/>
                  </a:lnTo>
                  <a:lnTo>
                    <a:pt x="554673" y="3287078"/>
                  </a:lnTo>
                  <a:lnTo>
                    <a:pt x="546418" y="3284220"/>
                  </a:lnTo>
                  <a:lnTo>
                    <a:pt x="538163" y="3281680"/>
                  </a:lnTo>
                  <a:lnTo>
                    <a:pt x="529908" y="3278188"/>
                  </a:lnTo>
                  <a:lnTo>
                    <a:pt x="521970" y="3274695"/>
                  </a:lnTo>
                  <a:lnTo>
                    <a:pt x="514350" y="3270568"/>
                  </a:lnTo>
                  <a:lnTo>
                    <a:pt x="506413" y="3266440"/>
                  </a:lnTo>
                  <a:lnTo>
                    <a:pt x="499110" y="3261678"/>
                  </a:lnTo>
                  <a:lnTo>
                    <a:pt x="492125" y="3256598"/>
                  </a:lnTo>
                  <a:lnTo>
                    <a:pt x="485457" y="3251518"/>
                  </a:lnTo>
                  <a:lnTo>
                    <a:pt x="479107" y="3245803"/>
                  </a:lnTo>
                  <a:lnTo>
                    <a:pt x="472757" y="3239770"/>
                  </a:lnTo>
                  <a:lnTo>
                    <a:pt x="466725" y="3233420"/>
                  </a:lnTo>
                  <a:lnTo>
                    <a:pt x="461010" y="3226753"/>
                  </a:lnTo>
                  <a:lnTo>
                    <a:pt x="455612" y="3220085"/>
                  </a:lnTo>
                  <a:lnTo>
                    <a:pt x="450850" y="3213100"/>
                  </a:lnTo>
                  <a:lnTo>
                    <a:pt x="446087" y="3205798"/>
                  </a:lnTo>
                  <a:lnTo>
                    <a:pt x="441325" y="3198178"/>
                  </a:lnTo>
                  <a:lnTo>
                    <a:pt x="437832" y="3190558"/>
                  </a:lnTo>
                  <a:lnTo>
                    <a:pt x="434022" y="3182620"/>
                  </a:lnTo>
                  <a:lnTo>
                    <a:pt x="430847" y="3174365"/>
                  </a:lnTo>
                  <a:lnTo>
                    <a:pt x="427672" y="3166110"/>
                  </a:lnTo>
                  <a:lnTo>
                    <a:pt x="425450" y="3157220"/>
                  </a:lnTo>
                  <a:lnTo>
                    <a:pt x="423545" y="3148648"/>
                  </a:lnTo>
                  <a:lnTo>
                    <a:pt x="421957" y="3139758"/>
                  </a:lnTo>
                  <a:lnTo>
                    <a:pt x="421005" y="3130868"/>
                  </a:lnTo>
                  <a:lnTo>
                    <a:pt x="420052" y="3121660"/>
                  </a:lnTo>
                  <a:lnTo>
                    <a:pt x="419735" y="3112453"/>
                  </a:lnTo>
                  <a:lnTo>
                    <a:pt x="419735" y="1860233"/>
                  </a:lnTo>
                  <a:lnTo>
                    <a:pt x="419735" y="1584960"/>
                  </a:lnTo>
                  <a:lnTo>
                    <a:pt x="419735" y="973773"/>
                  </a:lnTo>
                  <a:lnTo>
                    <a:pt x="396557" y="969645"/>
                  </a:lnTo>
                  <a:lnTo>
                    <a:pt x="372110" y="964883"/>
                  </a:lnTo>
                  <a:lnTo>
                    <a:pt x="346075" y="959168"/>
                  </a:lnTo>
                  <a:lnTo>
                    <a:pt x="319405" y="952818"/>
                  </a:lnTo>
                  <a:lnTo>
                    <a:pt x="291465" y="945515"/>
                  </a:lnTo>
                  <a:lnTo>
                    <a:pt x="277812" y="941388"/>
                  </a:lnTo>
                  <a:lnTo>
                    <a:pt x="263842" y="937260"/>
                  </a:lnTo>
                  <a:lnTo>
                    <a:pt x="249555" y="932498"/>
                  </a:lnTo>
                  <a:lnTo>
                    <a:pt x="235267" y="927735"/>
                  </a:lnTo>
                  <a:lnTo>
                    <a:pt x="220980" y="922655"/>
                  </a:lnTo>
                  <a:lnTo>
                    <a:pt x="207010" y="917258"/>
                  </a:lnTo>
                  <a:lnTo>
                    <a:pt x="192722" y="911225"/>
                  </a:lnTo>
                  <a:lnTo>
                    <a:pt x="178752" y="905193"/>
                  </a:lnTo>
                  <a:lnTo>
                    <a:pt x="160020" y="896303"/>
                  </a:lnTo>
                  <a:lnTo>
                    <a:pt x="150812" y="891540"/>
                  </a:lnTo>
                  <a:lnTo>
                    <a:pt x="141287" y="886778"/>
                  </a:lnTo>
                  <a:lnTo>
                    <a:pt x="132080" y="881380"/>
                  </a:lnTo>
                  <a:lnTo>
                    <a:pt x="123190" y="875983"/>
                  </a:lnTo>
                  <a:lnTo>
                    <a:pt x="114300" y="869950"/>
                  </a:lnTo>
                  <a:lnTo>
                    <a:pt x="105092" y="863918"/>
                  </a:lnTo>
                  <a:lnTo>
                    <a:pt x="96202" y="857250"/>
                  </a:lnTo>
                  <a:lnTo>
                    <a:pt x="87630" y="850900"/>
                  </a:lnTo>
                  <a:lnTo>
                    <a:pt x="79057" y="843280"/>
                  </a:lnTo>
                  <a:lnTo>
                    <a:pt x="70802" y="835343"/>
                  </a:lnTo>
                  <a:lnTo>
                    <a:pt x="62230" y="827088"/>
                  </a:lnTo>
                  <a:lnTo>
                    <a:pt x="54292" y="818515"/>
                  </a:lnTo>
                  <a:lnTo>
                    <a:pt x="46355" y="809308"/>
                  </a:lnTo>
                  <a:lnTo>
                    <a:pt x="38735" y="799148"/>
                  </a:lnTo>
                  <a:lnTo>
                    <a:pt x="34607" y="793115"/>
                  </a:lnTo>
                  <a:lnTo>
                    <a:pt x="30480" y="787400"/>
                  </a:lnTo>
                  <a:lnTo>
                    <a:pt x="26670" y="780733"/>
                  </a:lnTo>
                  <a:lnTo>
                    <a:pt x="23177" y="774065"/>
                  </a:lnTo>
                  <a:lnTo>
                    <a:pt x="20002" y="767080"/>
                  </a:lnTo>
                  <a:lnTo>
                    <a:pt x="16510" y="760095"/>
                  </a:lnTo>
                  <a:lnTo>
                    <a:pt x="13652" y="752793"/>
                  </a:lnTo>
                  <a:lnTo>
                    <a:pt x="10795" y="745173"/>
                  </a:lnTo>
                  <a:lnTo>
                    <a:pt x="8255" y="737553"/>
                  </a:lnTo>
                  <a:lnTo>
                    <a:pt x="6032" y="729933"/>
                  </a:lnTo>
                  <a:lnTo>
                    <a:pt x="4127" y="721678"/>
                  </a:lnTo>
                  <a:lnTo>
                    <a:pt x="2540" y="713423"/>
                  </a:lnTo>
                  <a:lnTo>
                    <a:pt x="1270" y="705485"/>
                  </a:lnTo>
                  <a:lnTo>
                    <a:pt x="635" y="697230"/>
                  </a:lnTo>
                  <a:lnTo>
                    <a:pt x="0" y="688658"/>
                  </a:lnTo>
                  <a:lnTo>
                    <a:pt x="0" y="680403"/>
                  </a:lnTo>
                  <a:lnTo>
                    <a:pt x="0" y="671195"/>
                  </a:lnTo>
                  <a:lnTo>
                    <a:pt x="635" y="662623"/>
                  </a:lnTo>
                  <a:lnTo>
                    <a:pt x="1587" y="653733"/>
                  </a:lnTo>
                  <a:lnTo>
                    <a:pt x="2857" y="645478"/>
                  </a:lnTo>
                  <a:lnTo>
                    <a:pt x="4445" y="636588"/>
                  </a:lnTo>
                  <a:lnTo>
                    <a:pt x="6667" y="628015"/>
                  </a:lnTo>
                  <a:lnTo>
                    <a:pt x="8890" y="619760"/>
                  </a:lnTo>
                  <a:lnTo>
                    <a:pt x="11430" y="611823"/>
                  </a:lnTo>
                  <a:lnTo>
                    <a:pt x="14287" y="603568"/>
                  </a:lnTo>
                  <a:lnTo>
                    <a:pt x="17462" y="595948"/>
                  </a:lnTo>
                  <a:lnTo>
                    <a:pt x="20955" y="588010"/>
                  </a:lnTo>
                  <a:lnTo>
                    <a:pt x="24765" y="580390"/>
                  </a:lnTo>
                  <a:lnTo>
                    <a:pt x="28575" y="572453"/>
                  </a:lnTo>
                  <a:lnTo>
                    <a:pt x="32702" y="565150"/>
                  </a:lnTo>
                  <a:lnTo>
                    <a:pt x="37147" y="557848"/>
                  </a:lnTo>
                  <a:lnTo>
                    <a:pt x="41910" y="550863"/>
                  </a:lnTo>
                  <a:lnTo>
                    <a:pt x="46355" y="543878"/>
                  </a:lnTo>
                  <a:lnTo>
                    <a:pt x="51435" y="536893"/>
                  </a:lnTo>
                  <a:lnTo>
                    <a:pt x="56832" y="530543"/>
                  </a:lnTo>
                  <a:lnTo>
                    <a:pt x="61912" y="523558"/>
                  </a:lnTo>
                  <a:lnTo>
                    <a:pt x="73342" y="510223"/>
                  </a:lnTo>
                  <a:lnTo>
                    <a:pt x="85407" y="497205"/>
                  </a:lnTo>
                  <a:lnTo>
                    <a:pt x="97790" y="484505"/>
                  </a:lnTo>
                  <a:lnTo>
                    <a:pt x="111442" y="471805"/>
                  </a:lnTo>
                  <a:lnTo>
                    <a:pt x="125730" y="459423"/>
                  </a:lnTo>
                  <a:lnTo>
                    <a:pt x="140970" y="447040"/>
                  </a:lnTo>
                  <a:lnTo>
                    <a:pt x="155257" y="435610"/>
                  </a:lnTo>
                  <a:lnTo>
                    <a:pt x="170497" y="424815"/>
                  </a:lnTo>
                  <a:lnTo>
                    <a:pt x="186055" y="413385"/>
                  </a:lnTo>
                  <a:lnTo>
                    <a:pt x="202247" y="402273"/>
                  </a:lnTo>
                  <a:lnTo>
                    <a:pt x="219392" y="390843"/>
                  </a:lnTo>
                  <a:lnTo>
                    <a:pt x="237490" y="379413"/>
                  </a:lnTo>
                  <a:lnTo>
                    <a:pt x="255905" y="368300"/>
                  </a:lnTo>
                  <a:lnTo>
                    <a:pt x="275590" y="356553"/>
                  </a:lnTo>
                  <a:lnTo>
                    <a:pt x="295910" y="344805"/>
                  </a:lnTo>
                  <a:lnTo>
                    <a:pt x="317182" y="333375"/>
                  </a:lnTo>
                  <a:lnTo>
                    <a:pt x="339090" y="321310"/>
                  </a:lnTo>
                  <a:lnTo>
                    <a:pt x="362267" y="309245"/>
                  </a:lnTo>
                  <a:lnTo>
                    <a:pt x="386080" y="297498"/>
                  </a:lnTo>
                  <a:lnTo>
                    <a:pt x="410845" y="285115"/>
                  </a:lnTo>
                  <a:lnTo>
                    <a:pt x="436880" y="272415"/>
                  </a:lnTo>
                  <a:lnTo>
                    <a:pt x="463232" y="260350"/>
                  </a:lnTo>
                  <a:close/>
                  <a:moveTo>
                    <a:pt x="806917" y="0"/>
                  </a:moveTo>
                  <a:lnTo>
                    <a:pt x="823451" y="0"/>
                  </a:lnTo>
                  <a:lnTo>
                    <a:pt x="831400" y="318"/>
                  </a:lnTo>
                  <a:lnTo>
                    <a:pt x="839349" y="953"/>
                  </a:lnTo>
                  <a:lnTo>
                    <a:pt x="847298" y="1589"/>
                  </a:lnTo>
                  <a:lnTo>
                    <a:pt x="855565" y="2543"/>
                  </a:lnTo>
                  <a:lnTo>
                    <a:pt x="863514" y="3814"/>
                  </a:lnTo>
                  <a:lnTo>
                    <a:pt x="871781" y="5085"/>
                  </a:lnTo>
                  <a:lnTo>
                    <a:pt x="880048" y="6674"/>
                  </a:lnTo>
                  <a:lnTo>
                    <a:pt x="887997" y="8263"/>
                  </a:lnTo>
                  <a:lnTo>
                    <a:pt x="899444" y="11441"/>
                  </a:lnTo>
                  <a:lnTo>
                    <a:pt x="910890" y="14619"/>
                  </a:lnTo>
                  <a:lnTo>
                    <a:pt x="921701" y="18433"/>
                  </a:lnTo>
                  <a:lnTo>
                    <a:pt x="932512" y="22247"/>
                  </a:lnTo>
                  <a:lnTo>
                    <a:pt x="943005" y="26696"/>
                  </a:lnTo>
                  <a:lnTo>
                    <a:pt x="953497" y="31145"/>
                  </a:lnTo>
                  <a:lnTo>
                    <a:pt x="963672" y="36230"/>
                  </a:lnTo>
                  <a:lnTo>
                    <a:pt x="973847" y="41633"/>
                  </a:lnTo>
                  <a:lnTo>
                    <a:pt x="983386" y="47353"/>
                  </a:lnTo>
                  <a:lnTo>
                    <a:pt x="992925" y="53074"/>
                  </a:lnTo>
                  <a:lnTo>
                    <a:pt x="1002146" y="59430"/>
                  </a:lnTo>
                  <a:lnTo>
                    <a:pt x="1011048" y="65786"/>
                  </a:lnTo>
                  <a:lnTo>
                    <a:pt x="1019951" y="72778"/>
                  </a:lnTo>
                  <a:lnTo>
                    <a:pt x="1028218" y="79770"/>
                  </a:lnTo>
                  <a:lnTo>
                    <a:pt x="1036486" y="87079"/>
                  </a:lnTo>
                  <a:lnTo>
                    <a:pt x="1044752" y="94707"/>
                  </a:lnTo>
                  <a:lnTo>
                    <a:pt x="1052384" y="102652"/>
                  </a:lnTo>
                  <a:lnTo>
                    <a:pt x="1059697" y="110915"/>
                  </a:lnTo>
                  <a:lnTo>
                    <a:pt x="1066692" y="119496"/>
                  </a:lnTo>
                  <a:lnTo>
                    <a:pt x="1073687" y="127759"/>
                  </a:lnTo>
                  <a:lnTo>
                    <a:pt x="1079728" y="136657"/>
                  </a:lnTo>
                  <a:lnTo>
                    <a:pt x="1086088" y="145556"/>
                  </a:lnTo>
                  <a:lnTo>
                    <a:pt x="1092129" y="155090"/>
                  </a:lnTo>
                  <a:lnTo>
                    <a:pt x="1097852" y="164307"/>
                  </a:lnTo>
                  <a:lnTo>
                    <a:pt x="1103258" y="173841"/>
                  </a:lnTo>
                  <a:lnTo>
                    <a:pt x="1108027" y="183693"/>
                  </a:lnTo>
                  <a:lnTo>
                    <a:pt x="1112796" y="193545"/>
                  </a:lnTo>
                  <a:lnTo>
                    <a:pt x="1117248" y="203715"/>
                  </a:lnTo>
                  <a:lnTo>
                    <a:pt x="1121063" y="213885"/>
                  </a:lnTo>
                  <a:lnTo>
                    <a:pt x="1124879" y="224055"/>
                  </a:lnTo>
                  <a:lnTo>
                    <a:pt x="1128059" y="234860"/>
                  </a:lnTo>
                  <a:lnTo>
                    <a:pt x="1131238" y="245348"/>
                  </a:lnTo>
                  <a:lnTo>
                    <a:pt x="1133464" y="254882"/>
                  </a:lnTo>
                  <a:lnTo>
                    <a:pt x="1135372" y="264099"/>
                  </a:lnTo>
                  <a:lnTo>
                    <a:pt x="1136962" y="273633"/>
                  </a:lnTo>
                  <a:lnTo>
                    <a:pt x="1138551" y="283485"/>
                  </a:lnTo>
                  <a:lnTo>
                    <a:pt x="1139823" y="293019"/>
                  </a:lnTo>
                  <a:lnTo>
                    <a:pt x="1140777" y="302553"/>
                  </a:lnTo>
                  <a:lnTo>
                    <a:pt x="1141095" y="312723"/>
                  </a:lnTo>
                  <a:lnTo>
                    <a:pt x="1141413" y="322257"/>
                  </a:lnTo>
                  <a:lnTo>
                    <a:pt x="1141413" y="332427"/>
                  </a:lnTo>
                  <a:lnTo>
                    <a:pt x="1141413" y="342279"/>
                  </a:lnTo>
                  <a:lnTo>
                    <a:pt x="1140777" y="351814"/>
                  </a:lnTo>
                  <a:lnTo>
                    <a:pt x="1139823" y="361983"/>
                  </a:lnTo>
                  <a:lnTo>
                    <a:pt x="1138551" y="371835"/>
                  </a:lnTo>
                  <a:lnTo>
                    <a:pt x="1136962" y="382323"/>
                  </a:lnTo>
                  <a:lnTo>
                    <a:pt x="1135054" y="392175"/>
                  </a:lnTo>
                  <a:lnTo>
                    <a:pt x="1133146" y="402027"/>
                  </a:lnTo>
                  <a:lnTo>
                    <a:pt x="1129966" y="413468"/>
                  </a:lnTo>
                  <a:lnTo>
                    <a:pt x="1126787" y="424909"/>
                  </a:lnTo>
                  <a:lnTo>
                    <a:pt x="1123289" y="435715"/>
                  </a:lnTo>
                  <a:lnTo>
                    <a:pt x="1119156" y="446838"/>
                  </a:lnTo>
                  <a:lnTo>
                    <a:pt x="1114704" y="457326"/>
                  </a:lnTo>
                  <a:lnTo>
                    <a:pt x="1110253" y="467813"/>
                  </a:lnTo>
                  <a:lnTo>
                    <a:pt x="1105165" y="477983"/>
                  </a:lnTo>
                  <a:lnTo>
                    <a:pt x="1099760" y="487835"/>
                  </a:lnTo>
                  <a:lnTo>
                    <a:pt x="1092765" y="499277"/>
                  </a:lnTo>
                  <a:lnTo>
                    <a:pt x="1085770" y="510718"/>
                  </a:lnTo>
                  <a:lnTo>
                    <a:pt x="1078138" y="521205"/>
                  </a:lnTo>
                  <a:lnTo>
                    <a:pt x="1070190" y="532011"/>
                  </a:lnTo>
                  <a:lnTo>
                    <a:pt x="1061922" y="541863"/>
                  </a:lnTo>
                  <a:lnTo>
                    <a:pt x="1053338" y="551397"/>
                  </a:lnTo>
                  <a:lnTo>
                    <a:pt x="1043799" y="560931"/>
                  </a:lnTo>
                  <a:lnTo>
                    <a:pt x="1034578" y="569830"/>
                  </a:lnTo>
                  <a:lnTo>
                    <a:pt x="1024721" y="578411"/>
                  </a:lnTo>
                  <a:lnTo>
                    <a:pt x="1014546" y="586674"/>
                  </a:lnTo>
                  <a:lnTo>
                    <a:pt x="1004371" y="594301"/>
                  </a:lnTo>
                  <a:lnTo>
                    <a:pt x="993561" y="601611"/>
                  </a:lnTo>
                  <a:lnTo>
                    <a:pt x="982432" y="608603"/>
                  </a:lnTo>
                  <a:lnTo>
                    <a:pt x="971303" y="614959"/>
                  </a:lnTo>
                  <a:lnTo>
                    <a:pt x="959857" y="620997"/>
                  </a:lnTo>
                  <a:lnTo>
                    <a:pt x="948092" y="626718"/>
                  </a:lnTo>
                  <a:lnTo>
                    <a:pt x="936009" y="632120"/>
                  </a:lnTo>
                  <a:lnTo>
                    <a:pt x="923927" y="636252"/>
                  </a:lnTo>
                  <a:lnTo>
                    <a:pt x="911526" y="640701"/>
                  </a:lnTo>
                  <a:lnTo>
                    <a:pt x="898808" y="644197"/>
                  </a:lnTo>
                  <a:lnTo>
                    <a:pt x="886090" y="647693"/>
                  </a:lnTo>
                  <a:lnTo>
                    <a:pt x="873371" y="650235"/>
                  </a:lnTo>
                  <a:lnTo>
                    <a:pt x="860335" y="652460"/>
                  </a:lnTo>
                  <a:lnTo>
                    <a:pt x="847298" y="654049"/>
                  </a:lnTo>
                  <a:lnTo>
                    <a:pt x="833944" y="655002"/>
                  </a:lnTo>
                  <a:lnTo>
                    <a:pt x="820589" y="655638"/>
                  </a:lnTo>
                  <a:lnTo>
                    <a:pt x="807235" y="655638"/>
                  </a:lnTo>
                  <a:lnTo>
                    <a:pt x="793881" y="655002"/>
                  </a:lnTo>
                  <a:lnTo>
                    <a:pt x="780208" y="654049"/>
                  </a:lnTo>
                  <a:lnTo>
                    <a:pt x="766536" y="652460"/>
                  </a:lnTo>
                  <a:lnTo>
                    <a:pt x="752863" y="649918"/>
                  </a:lnTo>
                  <a:lnTo>
                    <a:pt x="739191" y="647057"/>
                  </a:lnTo>
                  <a:lnTo>
                    <a:pt x="730606" y="644833"/>
                  </a:lnTo>
                  <a:lnTo>
                    <a:pt x="722021" y="642608"/>
                  </a:lnTo>
                  <a:lnTo>
                    <a:pt x="713436" y="640065"/>
                  </a:lnTo>
                  <a:lnTo>
                    <a:pt x="705169" y="636887"/>
                  </a:lnTo>
                  <a:lnTo>
                    <a:pt x="696902" y="634027"/>
                  </a:lnTo>
                  <a:lnTo>
                    <a:pt x="688953" y="631167"/>
                  </a:lnTo>
                  <a:lnTo>
                    <a:pt x="681004" y="627353"/>
                  </a:lnTo>
                  <a:lnTo>
                    <a:pt x="673055" y="624175"/>
                  </a:lnTo>
                  <a:lnTo>
                    <a:pt x="665424" y="620044"/>
                  </a:lnTo>
                  <a:lnTo>
                    <a:pt x="657793" y="615912"/>
                  </a:lnTo>
                  <a:lnTo>
                    <a:pt x="650162" y="612098"/>
                  </a:lnTo>
                  <a:lnTo>
                    <a:pt x="642849" y="607331"/>
                  </a:lnTo>
                  <a:lnTo>
                    <a:pt x="635217" y="603200"/>
                  </a:lnTo>
                  <a:lnTo>
                    <a:pt x="628540" y="598433"/>
                  </a:lnTo>
                  <a:lnTo>
                    <a:pt x="621545" y="593348"/>
                  </a:lnTo>
                  <a:lnTo>
                    <a:pt x="614868" y="588581"/>
                  </a:lnTo>
                  <a:lnTo>
                    <a:pt x="608191" y="583178"/>
                  </a:lnTo>
                  <a:lnTo>
                    <a:pt x="601513" y="577775"/>
                  </a:lnTo>
                  <a:lnTo>
                    <a:pt x="595154" y="572055"/>
                  </a:lnTo>
                  <a:lnTo>
                    <a:pt x="589113" y="566334"/>
                  </a:lnTo>
                  <a:lnTo>
                    <a:pt x="583072" y="560931"/>
                  </a:lnTo>
                  <a:lnTo>
                    <a:pt x="577030" y="554893"/>
                  </a:lnTo>
                  <a:lnTo>
                    <a:pt x="571625" y="548537"/>
                  </a:lnTo>
                  <a:lnTo>
                    <a:pt x="565902" y="542498"/>
                  </a:lnTo>
                  <a:lnTo>
                    <a:pt x="560496" y="535824"/>
                  </a:lnTo>
                  <a:lnTo>
                    <a:pt x="555091" y="529468"/>
                  </a:lnTo>
                  <a:lnTo>
                    <a:pt x="550322" y="522794"/>
                  </a:lnTo>
                  <a:lnTo>
                    <a:pt x="545234" y="516120"/>
                  </a:lnTo>
                  <a:lnTo>
                    <a:pt x="540465" y="509129"/>
                  </a:lnTo>
                  <a:lnTo>
                    <a:pt x="536331" y="502137"/>
                  </a:lnTo>
                  <a:lnTo>
                    <a:pt x="531880" y="494827"/>
                  </a:lnTo>
                  <a:lnTo>
                    <a:pt x="527428" y="487835"/>
                  </a:lnTo>
                  <a:lnTo>
                    <a:pt x="520433" y="474805"/>
                  </a:lnTo>
                  <a:lnTo>
                    <a:pt x="514392" y="461457"/>
                  </a:lnTo>
                  <a:lnTo>
                    <a:pt x="508669" y="447792"/>
                  </a:lnTo>
                  <a:lnTo>
                    <a:pt x="503263" y="433808"/>
                  </a:lnTo>
                  <a:lnTo>
                    <a:pt x="498812" y="419825"/>
                  </a:lnTo>
                  <a:lnTo>
                    <a:pt x="494996" y="405205"/>
                  </a:lnTo>
                  <a:lnTo>
                    <a:pt x="491817" y="390904"/>
                  </a:lnTo>
                  <a:lnTo>
                    <a:pt x="489273" y="375967"/>
                  </a:lnTo>
                  <a:lnTo>
                    <a:pt x="487365" y="361030"/>
                  </a:lnTo>
                  <a:lnTo>
                    <a:pt x="486411" y="346093"/>
                  </a:lnTo>
                  <a:lnTo>
                    <a:pt x="485775" y="330520"/>
                  </a:lnTo>
                  <a:lnTo>
                    <a:pt x="486093" y="315266"/>
                  </a:lnTo>
                  <a:lnTo>
                    <a:pt x="487047" y="300011"/>
                  </a:lnTo>
                  <a:lnTo>
                    <a:pt x="488637" y="284438"/>
                  </a:lnTo>
                  <a:lnTo>
                    <a:pt x="490863" y="268866"/>
                  </a:lnTo>
                  <a:lnTo>
                    <a:pt x="494360" y="253611"/>
                  </a:lnTo>
                  <a:lnTo>
                    <a:pt x="496268" y="245348"/>
                  </a:lnTo>
                  <a:lnTo>
                    <a:pt x="498494" y="237403"/>
                  </a:lnTo>
                  <a:lnTo>
                    <a:pt x="501037" y="229457"/>
                  </a:lnTo>
                  <a:lnTo>
                    <a:pt x="503581" y="221512"/>
                  </a:lnTo>
                  <a:lnTo>
                    <a:pt x="506125" y="213885"/>
                  </a:lnTo>
                  <a:lnTo>
                    <a:pt x="509304" y="206257"/>
                  </a:lnTo>
                  <a:lnTo>
                    <a:pt x="512166" y="198948"/>
                  </a:lnTo>
                  <a:lnTo>
                    <a:pt x="518843" y="184329"/>
                  </a:lnTo>
                  <a:lnTo>
                    <a:pt x="526156" y="170027"/>
                  </a:lnTo>
                  <a:lnTo>
                    <a:pt x="534105" y="156362"/>
                  </a:lnTo>
                  <a:lnTo>
                    <a:pt x="543008" y="143014"/>
                  </a:lnTo>
                  <a:lnTo>
                    <a:pt x="551911" y="130301"/>
                  </a:lnTo>
                  <a:lnTo>
                    <a:pt x="561768" y="118225"/>
                  </a:lnTo>
                  <a:lnTo>
                    <a:pt x="572261" y="106148"/>
                  </a:lnTo>
                  <a:lnTo>
                    <a:pt x="582754" y="95025"/>
                  </a:lnTo>
                  <a:lnTo>
                    <a:pt x="594200" y="84537"/>
                  </a:lnTo>
                  <a:lnTo>
                    <a:pt x="605647" y="74049"/>
                  </a:lnTo>
                  <a:lnTo>
                    <a:pt x="618048" y="64833"/>
                  </a:lnTo>
                  <a:lnTo>
                    <a:pt x="630766" y="55934"/>
                  </a:lnTo>
                  <a:lnTo>
                    <a:pt x="643802" y="47671"/>
                  </a:lnTo>
                  <a:lnTo>
                    <a:pt x="657475" y="39726"/>
                  </a:lnTo>
                  <a:lnTo>
                    <a:pt x="670829" y="32734"/>
                  </a:lnTo>
                  <a:lnTo>
                    <a:pt x="685138" y="26378"/>
                  </a:lnTo>
                  <a:lnTo>
                    <a:pt x="699446" y="20340"/>
                  </a:lnTo>
                  <a:lnTo>
                    <a:pt x="714072" y="15255"/>
                  </a:lnTo>
                  <a:lnTo>
                    <a:pt x="729334" y="11123"/>
                  </a:lnTo>
                  <a:lnTo>
                    <a:pt x="744596" y="7310"/>
                  </a:lnTo>
                  <a:lnTo>
                    <a:pt x="759859" y="4449"/>
                  </a:lnTo>
                  <a:lnTo>
                    <a:pt x="775439" y="1907"/>
                  </a:lnTo>
                  <a:lnTo>
                    <a:pt x="791019" y="636"/>
                  </a:lnTo>
                  <a:lnTo>
                    <a:pt x="806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KSO_Shape"/>
            <p:cNvSpPr/>
            <p:nvPr/>
          </p:nvSpPr>
          <p:spPr bwMode="auto">
            <a:xfrm rot="7379229" flipH="1">
              <a:off x="4133450" y="4943124"/>
              <a:ext cx="340722" cy="718624"/>
            </a:xfrm>
            <a:custGeom>
              <a:avLst/>
              <a:gdLst/>
              <a:ahLst/>
              <a:cxnLst/>
              <a:rect l="0" t="0" r="r" b="b"/>
              <a:pathLst>
                <a:path w="1616075" h="3432175">
                  <a:moveTo>
                    <a:pt x="838526" y="268288"/>
                  </a:moveTo>
                  <a:lnTo>
                    <a:pt x="846138" y="268288"/>
                  </a:lnTo>
                  <a:lnTo>
                    <a:pt x="854068" y="268288"/>
                  </a:lnTo>
                  <a:lnTo>
                    <a:pt x="862314" y="268605"/>
                  </a:lnTo>
                  <a:lnTo>
                    <a:pt x="869927" y="269240"/>
                  </a:lnTo>
                  <a:lnTo>
                    <a:pt x="877856" y="269874"/>
                  </a:lnTo>
                  <a:lnTo>
                    <a:pt x="885786" y="270826"/>
                  </a:lnTo>
                  <a:lnTo>
                    <a:pt x="893398" y="271777"/>
                  </a:lnTo>
                  <a:lnTo>
                    <a:pt x="901327" y="273363"/>
                  </a:lnTo>
                  <a:lnTo>
                    <a:pt x="909257" y="274632"/>
                  </a:lnTo>
                  <a:lnTo>
                    <a:pt x="917504" y="276535"/>
                  </a:lnTo>
                  <a:lnTo>
                    <a:pt x="925433" y="278438"/>
                  </a:lnTo>
                  <a:lnTo>
                    <a:pt x="933045" y="280658"/>
                  </a:lnTo>
                  <a:lnTo>
                    <a:pt x="940658" y="282878"/>
                  </a:lnTo>
                  <a:lnTo>
                    <a:pt x="948270" y="285416"/>
                  </a:lnTo>
                  <a:lnTo>
                    <a:pt x="955565" y="287953"/>
                  </a:lnTo>
                  <a:lnTo>
                    <a:pt x="962860" y="290808"/>
                  </a:lnTo>
                  <a:lnTo>
                    <a:pt x="970473" y="293662"/>
                  </a:lnTo>
                  <a:lnTo>
                    <a:pt x="977768" y="296834"/>
                  </a:lnTo>
                  <a:lnTo>
                    <a:pt x="984746" y="300323"/>
                  </a:lnTo>
                  <a:lnTo>
                    <a:pt x="991724" y="303812"/>
                  </a:lnTo>
                  <a:lnTo>
                    <a:pt x="998384" y="307618"/>
                  </a:lnTo>
                  <a:lnTo>
                    <a:pt x="1005045" y="311425"/>
                  </a:lnTo>
                  <a:lnTo>
                    <a:pt x="1018050" y="319671"/>
                  </a:lnTo>
                  <a:lnTo>
                    <a:pt x="1031054" y="328235"/>
                  </a:lnTo>
                  <a:lnTo>
                    <a:pt x="1043107" y="337433"/>
                  </a:lnTo>
                  <a:lnTo>
                    <a:pt x="1054525" y="347266"/>
                  </a:lnTo>
                  <a:lnTo>
                    <a:pt x="1065627" y="357733"/>
                  </a:lnTo>
                  <a:lnTo>
                    <a:pt x="1076411" y="368834"/>
                  </a:lnTo>
                  <a:lnTo>
                    <a:pt x="1086560" y="379935"/>
                  </a:lnTo>
                  <a:lnTo>
                    <a:pt x="1095759" y="391671"/>
                  </a:lnTo>
                  <a:lnTo>
                    <a:pt x="1104640" y="403724"/>
                  </a:lnTo>
                  <a:lnTo>
                    <a:pt x="1112886" y="416728"/>
                  </a:lnTo>
                  <a:lnTo>
                    <a:pt x="1120499" y="429733"/>
                  </a:lnTo>
                  <a:lnTo>
                    <a:pt x="1127477" y="443054"/>
                  </a:lnTo>
                  <a:lnTo>
                    <a:pt x="1134137" y="456376"/>
                  </a:lnTo>
                  <a:lnTo>
                    <a:pt x="1139847" y="470649"/>
                  </a:lnTo>
                  <a:lnTo>
                    <a:pt x="1144921" y="484922"/>
                  </a:lnTo>
                  <a:lnTo>
                    <a:pt x="1149362" y="499512"/>
                  </a:lnTo>
                  <a:lnTo>
                    <a:pt x="1152851" y="514102"/>
                  </a:lnTo>
                  <a:lnTo>
                    <a:pt x="1156023" y="529327"/>
                  </a:lnTo>
                  <a:lnTo>
                    <a:pt x="1158243" y="544552"/>
                  </a:lnTo>
                  <a:lnTo>
                    <a:pt x="1159512" y="559776"/>
                  </a:lnTo>
                  <a:lnTo>
                    <a:pt x="1160146" y="567388"/>
                  </a:lnTo>
                  <a:lnTo>
                    <a:pt x="1160463" y="575001"/>
                  </a:lnTo>
                  <a:lnTo>
                    <a:pt x="1160463" y="583247"/>
                  </a:lnTo>
                  <a:lnTo>
                    <a:pt x="1160463" y="590860"/>
                  </a:lnTo>
                  <a:lnTo>
                    <a:pt x="1160146" y="598789"/>
                  </a:lnTo>
                  <a:lnTo>
                    <a:pt x="1159512" y="606402"/>
                  </a:lnTo>
                  <a:lnTo>
                    <a:pt x="1158877" y="614331"/>
                  </a:lnTo>
                  <a:lnTo>
                    <a:pt x="1157926" y="622261"/>
                  </a:lnTo>
                  <a:lnTo>
                    <a:pt x="1156974" y="630190"/>
                  </a:lnTo>
                  <a:lnTo>
                    <a:pt x="1155388" y="638120"/>
                  </a:lnTo>
                  <a:lnTo>
                    <a:pt x="1154120" y="646049"/>
                  </a:lnTo>
                  <a:lnTo>
                    <a:pt x="1152217" y="653978"/>
                  </a:lnTo>
                  <a:lnTo>
                    <a:pt x="1150313" y="661908"/>
                  </a:lnTo>
                  <a:lnTo>
                    <a:pt x="1148093" y="669520"/>
                  </a:lnTo>
                  <a:lnTo>
                    <a:pt x="1145873" y="677133"/>
                  </a:lnTo>
                  <a:lnTo>
                    <a:pt x="1143336" y="684745"/>
                  </a:lnTo>
                  <a:lnTo>
                    <a:pt x="1140798" y="692674"/>
                  </a:lnTo>
                  <a:lnTo>
                    <a:pt x="1137943" y="699970"/>
                  </a:lnTo>
                  <a:lnTo>
                    <a:pt x="1135089" y="707265"/>
                  </a:lnTo>
                  <a:lnTo>
                    <a:pt x="1131917" y="714243"/>
                  </a:lnTo>
                  <a:lnTo>
                    <a:pt x="1128111" y="721221"/>
                  </a:lnTo>
                  <a:lnTo>
                    <a:pt x="1124622" y="728199"/>
                  </a:lnTo>
                  <a:lnTo>
                    <a:pt x="1121133" y="734859"/>
                  </a:lnTo>
                  <a:lnTo>
                    <a:pt x="1117327" y="741837"/>
                  </a:lnTo>
                  <a:lnTo>
                    <a:pt x="1109080" y="755159"/>
                  </a:lnTo>
                  <a:lnTo>
                    <a:pt x="1100516" y="767529"/>
                  </a:lnTo>
                  <a:lnTo>
                    <a:pt x="1091318" y="779582"/>
                  </a:lnTo>
                  <a:lnTo>
                    <a:pt x="1081485" y="791317"/>
                  </a:lnTo>
                  <a:lnTo>
                    <a:pt x="1070701" y="802419"/>
                  </a:lnTo>
                  <a:lnTo>
                    <a:pt x="1059917" y="813203"/>
                  </a:lnTo>
                  <a:lnTo>
                    <a:pt x="1048816" y="823035"/>
                  </a:lnTo>
                  <a:lnTo>
                    <a:pt x="1037080" y="832551"/>
                  </a:lnTo>
                  <a:lnTo>
                    <a:pt x="1025028" y="841114"/>
                  </a:lnTo>
                  <a:lnTo>
                    <a:pt x="1012023" y="849361"/>
                  </a:lnTo>
                  <a:lnTo>
                    <a:pt x="999019" y="857291"/>
                  </a:lnTo>
                  <a:lnTo>
                    <a:pt x="985697" y="864269"/>
                  </a:lnTo>
                  <a:lnTo>
                    <a:pt x="972376" y="870612"/>
                  </a:lnTo>
                  <a:lnTo>
                    <a:pt x="958103" y="876321"/>
                  </a:lnTo>
                  <a:lnTo>
                    <a:pt x="943830" y="881396"/>
                  </a:lnTo>
                  <a:lnTo>
                    <a:pt x="929239" y="885837"/>
                  </a:lnTo>
                  <a:lnTo>
                    <a:pt x="914649" y="889643"/>
                  </a:lnTo>
                  <a:lnTo>
                    <a:pt x="899424" y="892498"/>
                  </a:lnTo>
                  <a:lnTo>
                    <a:pt x="884200" y="894718"/>
                  </a:lnTo>
                  <a:lnTo>
                    <a:pt x="868975" y="896304"/>
                  </a:lnTo>
                  <a:lnTo>
                    <a:pt x="861363" y="896621"/>
                  </a:lnTo>
                  <a:lnTo>
                    <a:pt x="853433" y="896938"/>
                  </a:lnTo>
                  <a:lnTo>
                    <a:pt x="845504" y="896938"/>
                  </a:lnTo>
                  <a:lnTo>
                    <a:pt x="837891" y="896938"/>
                  </a:lnTo>
                  <a:lnTo>
                    <a:pt x="829962" y="896621"/>
                  </a:lnTo>
                  <a:lnTo>
                    <a:pt x="822350" y="895987"/>
                  </a:lnTo>
                  <a:lnTo>
                    <a:pt x="814420" y="895352"/>
                  </a:lnTo>
                  <a:lnTo>
                    <a:pt x="806491" y="894401"/>
                  </a:lnTo>
                  <a:lnTo>
                    <a:pt x="798244" y="893449"/>
                  </a:lnTo>
                  <a:lnTo>
                    <a:pt x="790632" y="892180"/>
                  </a:lnTo>
                  <a:lnTo>
                    <a:pt x="782702" y="890595"/>
                  </a:lnTo>
                  <a:lnTo>
                    <a:pt x="774773" y="888691"/>
                  </a:lnTo>
                  <a:lnTo>
                    <a:pt x="766843" y="886788"/>
                  </a:lnTo>
                  <a:lnTo>
                    <a:pt x="759231" y="884885"/>
                  </a:lnTo>
                  <a:lnTo>
                    <a:pt x="751619" y="882348"/>
                  </a:lnTo>
                  <a:lnTo>
                    <a:pt x="743689" y="880128"/>
                  </a:lnTo>
                  <a:lnTo>
                    <a:pt x="736077" y="877273"/>
                  </a:lnTo>
                  <a:lnTo>
                    <a:pt x="728782" y="874418"/>
                  </a:lnTo>
                  <a:lnTo>
                    <a:pt x="721487" y="871564"/>
                  </a:lnTo>
                  <a:lnTo>
                    <a:pt x="714509" y="868392"/>
                  </a:lnTo>
                  <a:lnTo>
                    <a:pt x="707531" y="864903"/>
                  </a:lnTo>
                  <a:lnTo>
                    <a:pt x="700553" y="861414"/>
                  </a:lnTo>
                  <a:lnTo>
                    <a:pt x="693892" y="857925"/>
                  </a:lnTo>
                  <a:lnTo>
                    <a:pt x="686914" y="853802"/>
                  </a:lnTo>
                  <a:lnTo>
                    <a:pt x="673592" y="845555"/>
                  </a:lnTo>
                  <a:lnTo>
                    <a:pt x="661222" y="836991"/>
                  </a:lnTo>
                  <a:lnTo>
                    <a:pt x="649170" y="827793"/>
                  </a:lnTo>
                  <a:lnTo>
                    <a:pt x="637434" y="817960"/>
                  </a:lnTo>
                  <a:lnTo>
                    <a:pt x="626333" y="807811"/>
                  </a:lnTo>
                  <a:lnTo>
                    <a:pt x="615549" y="796709"/>
                  </a:lnTo>
                  <a:lnTo>
                    <a:pt x="605716" y="785291"/>
                  </a:lnTo>
                  <a:lnTo>
                    <a:pt x="596201" y="773555"/>
                  </a:lnTo>
                  <a:lnTo>
                    <a:pt x="587637" y="761502"/>
                  </a:lnTo>
                  <a:lnTo>
                    <a:pt x="579390" y="748815"/>
                  </a:lnTo>
                  <a:lnTo>
                    <a:pt x="571461" y="735811"/>
                  </a:lnTo>
                  <a:lnTo>
                    <a:pt x="564483" y="722489"/>
                  </a:lnTo>
                  <a:lnTo>
                    <a:pt x="557822" y="708851"/>
                  </a:lnTo>
                  <a:lnTo>
                    <a:pt x="552113" y="694895"/>
                  </a:lnTo>
                  <a:lnTo>
                    <a:pt x="547355" y="680304"/>
                  </a:lnTo>
                  <a:lnTo>
                    <a:pt x="542914" y="666031"/>
                  </a:lnTo>
                  <a:lnTo>
                    <a:pt x="539108" y="651124"/>
                  </a:lnTo>
                  <a:lnTo>
                    <a:pt x="536254" y="636216"/>
                  </a:lnTo>
                  <a:lnTo>
                    <a:pt x="534033" y="620992"/>
                  </a:lnTo>
                  <a:lnTo>
                    <a:pt x="532447" y="605767"/>
                  </a:lnTo>
                  <a:lnTo>
                    <a:pt x="532130" y="597838"/>
                  </a:lnTo>
                  <a:lnTo>
                    <a:pt x="531813" y="590225"/>
                  </a:lnTo>
                  <a:lnTo>
                    <a:pt x="531813" y="582613"/>
                  </a:lnTo>
                  <a:lnTo>
                    <a:pt x="531813" y="574366"/>
                  </a:lnTo>
                  <a:lnTo>
                    <a:pt x="532130" y="566754"/>
                  </a:lnTo>
                  <a:lnTo>
                    <a:pt x="532765" y="558825"/>
                  </a:lnTo>
                  <a:lnTo>
                    <a:pt x="533399" y="550895"/>
                  </a:lnTo>
                  <a:lnTo>
                    <a:pt x="534351" y="542966"/>
                  </a:lnTo>
                  <a:lnTo>
                    <a:pt x="535302" y="535353"/>
                  </a:lnTo>
                  <a:lnTo>
                    <a:pt x="536571" y="527424"/>
                  </a:lnTo>
                  <a:lnTo>
                    <a:pt x="538157" y="519177"/>
                  </a:lnTo>
                  <a:lnTo>
                    <a:pt x="540060" y="511248"/>
                  </a:lnTo>
                  <a:lnTo>
                    <a:pt x="541963" y="503318"/>
                  </a:lnTo>
                  <a:lnTo>
                    <a:pt x="543866" y="495706"/>
                  </a:lnTo>
                  <a:lnTo>
                    <a:pt x="546403" y="488094"/>
                  </a:lnTo>
                  <a:lnTo>
                    <a:pt x="548624" y="480481"/>
                  </a:lnTo>
                  <a:lnTo>
                    <a:pt x="551478" y="473186"/>
                  </a:lnTo>
                  <a:lnTo>
                    <a:pt x="554333" y="465574"/>
                  </a:lnTo>
                  <a:lnTo>
                    <a:pt x="557187" y="458279"/>
                  </a:lnTo>
                  <a:lnTo>
                    <a:pt x="560359" y="450984"/>
                  </a:lnTo>
                  <a:lnTo>
                    <a:pt x="563848" y="444006"/>
                  </a:lnTo>
                  <a:lnTo>
                    <a:pt x="567337" y="437028"/>
                  </a:lnTo>
                  <a:lnTo>
                    <a:pt x="570826" y="430367"/>
                  </a:lnTo>
                  <a:lnTo>
                    <a:pt x="574632" y="423706"/>
                  </a:lnTo>
                  <a:lnTo>
                    <a:pt x="583196" y="410385"/>
                  </a:lnTo>
                  <a:lnTo>
                    <a:pt x="591760" y="397697"/>
                  </a:lnTo>
                  <a:lnTo>
                    <a:pt x="600958" y="385645"/>
                  </a:lnTo>
                  <a:lnTo>
                    <a:pt x="610791" y="374226"/>
                  </a:lnTo>
                  <a:lnTo>
                    <a:pt x="620941" y="363125"/>
                  </a:lnTo>
                  <a:lnTo>
                    <a:pt x="631725" y="352341"/>
                  </a:lnTo>
                  <a:lnTo>
                    <a:pt x="643460" y="342191"/>
                  </a:lnTo>
                  <a:lnTo>
                    <a:pt x="655196" y="332993"/>
                  </a:lnTo>
                  <a:lnTo>
                    <a:pt x="667249" y="324112"/>
                  </a:lnTo>
                  <a:lnTo>
                    <a:pt x="679936" y="315865"/>
                  </a:lnTo>
                  <a:lnTo>
                    <a:pt x="692940" y="308253"/>
                  </a:lnTo>
                  <a:lnTo>
                    <a:pt x="706262" y="300958"/>
                  </a:lnTo>
                  <a:lnTo>
                    <a:pt x="719901" y="294614"/>
                  </a:lnTo>
                  <a:lnTo>
                    <a:pt x="733857" y="288905"/>
                  </a:lnTo>
                  <a:lnTo>
                    <a:pt x="748447" y="283830"/>
                  </a:lnTo>
                  <a:lnTo>
                    <a:pt x="762720" y="279389"/>
                  </a:lnTo>
                  <a:lnTo>
                    <a:pt x="777627" y="275900"/>
                  </a:lnTo>
                  <a:lnTo>
                    <a:pt x="792535" y="272729"/>
                  </a:lnTo>
                  <a:lnTo>
                    <a:pt x="807759" y="270508"/>
                  </a:lnTo>
                  <a:lnTo>
                    <a:pt x="822984" y="269240"/>
                  </a:lnTo>
                  <a:lnTo>
                    <a:pt x="830914" y="268605"/>
                  </a:lnTo>
                  <a:lnTo>
                    <a:pt x="838526" y="268288"/>
                  </a:lnTo>
                  <a:close/>
                  <a:moveTo>
                    <a:pt x="112735" y="0"/>
                  </a:moveTo>
                  <a:lnTo>
                    <a:pt x="118451" y="0"/>
                  </a:lnTo>
                  <a:lnTo>
                    <a:pt x="124167" y="635"/>
                  </a:lnTo>
                  <a:lnTo>
                    <a:pt x="129883" y="1270"/>
                  </a:lnTo>
                  <a:lnTo>
                    <a:pt x="135282" y="2223"/>
                  </a:lnTo>
                  <a:lnTo>
                    <a:pt x="140998" y="3175"/>
                  </a:lnTo>
                  <a:lnTo>
                    <a:pt x="146396" y="4763"/>
                  </a:lnTo>
                  <a:lnTo>
                    <a:pt x="151795" y="6350"/>
                  </a:lnTo>
                  <a:lnTo>
                    <a:pt x="156876" y="8573"/>
                  </a:lnTo>
                  <a:lnTo>
                    <a:pt x="161639" y="10478"/>
                  </a:lnTo>
                  <a:lnTo>
                    <a:pt x="166403" y="13018"/>
                  </a:lnTo>
                  <a:lnTo>
                    <a:pt x="171166" y="15558"/>
                  </a:lnTo>
                  <a:lnTo>
                    <a:pt x="175612" y="18733"/>
                  </a:lnTo>
                  <a:lnTo>
                    <a:pt x="180058" y="21590"/>
                  </a:lnTo>
                  <a:lnTo>
                    <a:pt x="184504" y="25083"/>
                  </a:lnTo>
                  <a:lnTo>
                    <a:pt x="188315" y="28575"/>
                  </a:lnTo>
                  <a:lnTo>
                    <a:pt x="192443" y="32385"/>
                  </a:lnTo>
                  <a:lnTo>
                    <a:pt x="196254" y="36195"/>
                  </a:lnTo>
                  <a:lnTo>
                    <a:pt x="199747" y="40323"/>
                  </a:lnTo>
                  <a:lnTo>
                    <a:pt x="203240" y="44450"/>
                  </a:lnTo>
                  <a:lnTo>
                    <a:pt x="206416" y="48895"/>
                  </a:lnTo>
                  <a:lnTo>
                    <a:pt x="209274" y="53340"/>
                  </a:lnTo>
                  <a:lnTo>
                    <a:pt x="211814" y="57785"/>
                  </a:lnTo>
                  <a:lnTo>
                    <a:pt x="214355" y="62548"/>
                  </a:lnTo>
                  <a:lnTo>
                    <a:pt x="216578" y="67628"/>
                  </a:lnTo>
                  <a:lnTo>
                    <a:pt x="218801" y="72708"/>
                  </a:lnTo>
                  <a:lnTo>
                    <a:pt x="220388" y="77788"/>
                  </a:lnTo>
                  <a:lnTo>
                    <a:pt x="221976" y="83185"/>
                  </a:lnTo>
                  <a:lnTo>
                    <a:pt x="223246" y="88583"/>
                  </a:lnTo>
                  <a:lnTo>
                    <a:pt x="224199" y="93980"/>
                  </a:lnTo>
                  <a:lnTo>
                    <a:pt x="225152" y="99695"/>
                  </a:lnTo>
                  <a:lnTo>
                    <a:pt x="225469" y="105093"/>
                  </a:lnTo>
                  <a:lnTo>
                    <a:pt x="225787" y="110808"/>
                  </a:lnTo>
                  <a:lnTo>
                    <a:pt x="225787" y="116523"/>
                  </a:lnTo>
                  <a:lnTo>
                    <a:pt x="224834" y="137160"/>
                  </a:lnTo>
                  <a:lnTo>
                    <a:pt x="224517" y="157480"/>
                  </a:lnTo>
                  <a:lnTo>
                    <a:pt x="224199" y="177483"/>
                  </a:lnTo>
                  <a:lnTo>
                    <a:pt x="223882" y="197168"/>
                  </a:lnTo>
                  <a:lnTo>
                    <a:pt x="224199" y="222250"/>
                  </a:lnTo>
                  <a:lnTo>
                    <a:pt x="224834" y="246380"/>
                  </a:lnTo>
                  <a:lnTo>
                    <a:pt x="225469" y="270510"/>
                  </a:lnTo>
                  <a:lnTo>
                    <a:pt x="226740" y="293688"/>
                  </a:lnTo>
                  <a:lnTo>
                    <a:pt x="228010" y="316548"/>
                  </a:lnTo>
                  <a:lnTo>
                    <a:pt x="229598" y="338773"/>
                  </a:lnTo>
                  <a:lnTo>
                    <a:pt x="231821" y="360680"/>
                  </a:lnTo>
                  <a:lnTo>
                    <a:pt x="234044" y="381953"/>
                  </a:lnTo>
                  <a:lnTo>
                    <a:pt x="236584" y="402590"/>
                  </a:lnTo>
                  <a:lnTo>
                    <a:pt x="239442" y="423228"/>
                  </a:lnTo>
                  <a:lnTo>
                    <a:pt x="242300" y="442913"/>
                  </a:lnTo>
                  <a:lnTo>
                    <a:pt x="245476" y="461963"/>
                  </a:lnTo>
                  <a:lnTo>
                    <a:pt x="249287" y="481330"/>
                  </a:lnTo>
                  <a:lnTo>
                    <a:pt x="253097" y="499428"/>
                  </a:lnTo>
                  <a:lnTo>
                    <a:pt x="256908" y="517525"/>
                  </a:lnTo>
                  <a:lnTo>
                    <a:pt x="261036" y="534988"/>
                  </a:lnTo>
                  <a:lnTo>
                    <a:pt x="265482" y="552133"/>
                  </a:lnTo>
                  <a:lnTo>
                    <a:pt x="269928" y="568643"/>
                  </a:lnTo>
                  <a:lnTo>
                    <a:pt x="274692" y="585153"/>
                  </a:lnTo>
                  <a:lnTo>
                    <a:pt x="279455" y="600710"/>
                  </a:lnTo>
                  <a:lnTo>
                    <a:pt x="284536" y="615950"/>
                  </a:lnTo>
                  <a:lnTo>
                    <a:pt x="289617" y="630873"/>
                  </a:lnTo>
                  <a:lnTo>
                    <a:pt x="295016" y="645478"/>
                  </a:lnTo>
                  <a:lnTo>
                    <a:pt x="300414" y="659448"/>
                  </a:lnTo>
                  <a:lnTo>
                    <a:pt x="306448" y="673100"/>
                  </a:lnTo>
                  <a:lnTo>
                    <a:pt x="312164" y="686435"/>
                  </a:lnTo>
                  <a:lnTo>
                    <a:pt x="317880" y="699770"/>
                  </a:lnTo>
                  <a:lnTo>
                    <a:pt x="323596" y="712153"/>
                  </a:lnTo>
                  <a:lnTo>
                    <a:pt x="329630" y="724218"/>
                  </a:lnTo>
                  <a:lnTo>
                    <a:pt x="335664" y="735965"/>
                  </a:lnTo>
                  <a:lnTo>
                    <a:pt x="342015" y="747713"/>
                  </a:lnTo>
                  <a:lnTo>
                    <a:pt x="348049" y="758825"/>
                  </a:lnTo>
                  <a:lnTo>
                    <a:pt x="354400" y="769620"/>
                  </a:lnTo>
                  <a:lnTo>
                    <a:pt x="361069" y="779780"/>
                  </a:lnTo>
                  <a:lnTo>
                    <a:pt x="367420" y="789940"/>
                  </a:lnTo>
                  <a:lnTo>
                    <a:pt x="373771" y="799783"/>
                  </a:lnTo>
                  <a:lnTo>
                    <a:pt x="380440" y="809308"/>
                  </a:lnTo>
                  <a:lnTo>
                    <a:pt x="386791" y="818515"/>
                  </a:lnTo>
                  <a:lnTo>
                    <a:pt x="393460" y="827405"/>
                  </a:lnTo>
                  <a:lnTo>
                    <a:pt x="400129" y="835978"/>
                  </a:lnTo>
                  <a:lnTo>
                    <a:pt x="413149" y="852170"/>
                  </a:lnTo>
                  <a:lnTo>
                    <a:pt x="426486" y="867410"/>
                  </a:lnTo>
                  <a:lnTo>
                    <a:pt x="439824" y="881380"/>
                  </a:lnTo>
                  <a:lnTo>
                    <a:pt x="452527" y="894398"/>
                  </a:lnTo>
                  <a:lnTo>
                    <a:pt x="465547" y="906145"/>
                  </a:lnTo>
                  <a:lnTo>
                    <a:pt x="478249" y="917575"/>
                  </a:lnTo>
                  <a:lnTo>
                    <a:pt x="490634" y="927418"/>
                  </a:lnTo>
                  <a:lnTo>
                    <a:pt x="502701" y="936625"/>
                  </a:lnTo>
                  <a:lnTo>
                    <a:pt x="514134" y="945198"/>
                  </a:lnTo>
                  <a:lnTo>
                    <a:pt x="525566" y="952500"/>
                  </a:lnTo>
                  <a:lnTo>
                    <a:pt x="536363" y="959485"/>
                  </a:lnTo>
                  <a:lnTo>
                    <a:pt x="546525" y="965518"/>
                  </a:lnTo>
                  <a:lnTo>
                    <a:pt x="556052" y="970915"/>
                  </a:lnTo>
                  <a:lnTo>
                    <a:pt x="564944" y="975678"/>
                  </a:lnTo>
                  <a:lnTo>
                    <a:pt x="572883" y="979805"/>
                  </a:lnTo>
                  <a:lnTo>
                    <a:pt x="580504" y="982980"/>
                  </a:lnTo>
                  <a:lnTo>
                    <a:pt x="592572" y="988060"/>
                  </a:lnTo>
                  <a:lnTo>
                    <a:pt x="600828" y="991235"/>
                  </a:lnTo>
                  <a:lnTo>
                    <a:pt x="1116867" y="991235"/>
                  </a:lnTo>
                  <a:lnTo>
                    <a:pt x="1124171" y="991553"/>
                  </a:lnTo>
                  <a:lnTo>
                    <a:pt x="1131793" y="992188"/>
                  </a:lnTo>
                  <a:lnTo>
                    <a:pt x="1133063" y="992188"/>
                  </a:lnTo>
                  <a:lnTo>
                    <a:pt x="1144813" y="992505"/>
                  </a:lnTo>
                  <a:lnTo>
                    <a:pt x="1158150" y="993458"/>
                  </a:lnTo>
                  <a:lnTo>
                    <a:pt x="1165137" y="994093"/>
                  </a:lnTo>
                  <a:lnTo>
                    <a:pt x="1172758" y="995045"/>
                  </a:lnTo>
                  <a:lnTo>
                    <a:pt x="1180697" y="996315"/>
                  </a:lnTo>
                  <a:lnTo>
                    <a:pt x="1189271" y="997903"/>
                  </a:lnTo>
                  <a:lnTo>
                    <a:pt x="1197846" y="999808"/>
                  </a:lnTo>
                  <a:lnTo>
                    <a:pt x="1206737" y="1002030"/>
                  </a:lnTo>
                  <a:lnTo>
                    <a:pt x="1215629" y="1004570"/>
                  </a:lnTo>
                  <a:lnTo>
                    <a:pt x="1225156" y="1007428"/>
                  </a:lnTo>
                  <a:lnTo>
                    <a:pt x="1234683" y="1010603"/>
                  </a:lnTo>
                  <a:lnTo>
                    <a:pt x="1244845" y="1014413"/>
                  </a:lnTo>
                  <a:lnTo>
                    <a:pt x="1255007" y="1018223"/>
                  </a:lnTo>
                  <a:lnTo>
                    <a:pt x="1265169" y="1022985"/>
                  </a:lnTo>
                  <a:lnTo>
                    <a:pt x="1275331" y="1028383"/>
                  </a:lnTo>
                  <a:lnTo>
                    <a:pt x="1285810" y="1033780"/>
                  </a:lnTo>
                  <a:lnTo>
                    <a:pt x="1296290" y="1039813"/>
                  </a:lnTo>
                  <a:lnTo>
                    <a:pt x="1307405" y="1046163"/>
                  </a:lnTo>
                  <a:lnTo>
                    <a:pt x="1317884" y="1053465"/>
                  </a:lnTo>
                  <a:lnTo>
                    <a:pt x="1328681" y="1061085"/>
                  </a:lnTo>
                  <a:lnTo>
                    <a:pt x="1339478" y="1069023"/>
                  </a:lnTo>
                  <a:lnTo>
                    <a:pt x="1349958" y="1077913"/>
                  </a:lnTo>
                  <a:lnTo>
                    <a:pt x="1361073" y="1087438"/>
                  </a:lnTo>
                  <a:lnTo>
                    <a:pt x="1371552" y="1097280"/>
                  </a:lnTo>
                  <a:lnTo>
                    <a:pt x="1382349" y="1107440"/>
                  </a:lnTo>
                  <a:lnTo>
                    <a:pt x="1392829" y="1118553"/>
                  </a:lnTo>
                  <a:lnTo>
                    <a:pt x="1402991" y="1129983"/>
                  </a:lnTo>
                  <a:lnTo>
                    <a:pt x="1413470" y="1142683"/>
                  </a:lnTo>
                  <a:lnTo>
                    <a:pt x="1423632" y="1155383"/>
                  </a:lnTo>
                  <a:lnTo>
                    <a:pt x="1433477" y="1169035"/>
                  </a:lnTo>
                  <a:lnTo>
                    <a:pt x="1443321" y="1183005"/>
                  </a:lnTo>
                  <a:lnTo>
                    <a:pt x="1452848" y="1198245"/>
                  </a:lnTo>
                  <a:lnTo>
                    <a:pt x="1462375" y="1213485"/>
                  </a:lnTo>
                  <a:lnTo>
                    <a:pt x="1471584" y="1229678"/>
                  </a:lnTo>
                  <a:lnTo>
                    <a:pt x="1480476" y="1246505"/>
                  </a:lnTo>
                  <a:lnTo>
                    <a:pt x="1489368" y="1263968"/>
                  </a:lnTo>
                  <a:lnTo>
                    <a:pt x="1497942" y="1282065"/>
                  </a:lnTo>
                  <a:lnTo>
                    <a:pt x="1506199" y="1301115"/>
                  </a:lnTo>
                  <a:lnTo>
                    <a:pt x="1514455" y="1320483"/>
                  </a:lnTo>
                  <a:lnTo>
                    <a:pt x="1522712" y="1340485"/>
                  </a:lnTo>
                  <a:lnTo>
                    <a:pt x="1530016" y="1361758"/>
                  </a:lnTo>
                  <a:lnTo>
                    <a:pt x="1537637" y="1383665"/>
                  </a:lnTo>
                  <a:lnTo>
                    <a:pt x="1544624" y="1406208"/>
                  </a:lnTo>
                  <a:lnTo>
                    <a:pt x="1551292" y="1429703"/>
                  </a:lnTo>
                  <a:lnTo>
                    <a:pt x="1557961" y="1453833"/>
                  </a:lnTo>
                  <a:lnTo>
                    <a:pt x="1563995" y="1479233"/>
                  </a:lnTo>
                  <a:lnTo>
                    <a:pt x="1570029" y="1504950"/>
                  </a:lnTo>
                  <a:lnTo>
                    <a:pt x="1575745" y="1531938"/>
                  </a:lnTo>
                  <a:lnTo>
                    <a:pt x="1581143" y="1559560"/>
                  </a:lnTo>
                  <a:lnTo>
                    <a:pt x="1586224" y="1588453"/>
                  </a:lnTo>
                  <a:lnTo>
                    <a:pt x="1590670" y="1617980"/>
                  </a:lnTo>
                  <a:lnTo>
                    <a:pt x="1594799" y="1648778"/>
                  </a:lnTo>
                  <a:lnTo>
                    <a:pt x="1598927" y="1680210"/>
                  </a:lnTo>
                  <a:lnTo>
                    <a:pt x="1602420" y="1712595"/>
                  </a:lnTo>
                  <a:lnTo>
                    <a:pt x="1605596" y="1746250"/>
                  </a:lnTo>
                  <a:lnTo>
                    <a:pt x="1608136" y="1780858"/>
                  </a:lnTo>
                  <a:lnTo>
                    <a:pt x="1610677" y="1816418"/>
                  </a:lnTo>
                  <a:lnTo>
                    <a:pt x="1612582" y="1853248"/>
                  </a:lnTo>
                  <a:lnTo>
                    <a:pt x="1614170" y="1890713"/>
                  </a:lnTo>
                  <a:lnTo>
                    <a:pt x="1615123" y="1929448"/>
                  </a:lnTo>
                  <a:lnTo>
                    <a:pt x="1616075" y="1969453"/>
                  </a:lnTo>
                  <a:lnTo>
                    <a:pt x="1616075" y="2010410"/>
                  </a:lnTo>
                  <a:lnTo>
                    <a:pt x="1616075" y="2045653"/>
                  </a:lnTo>
                  <a:lnTo>
                    <a:pt x="1615440" y="2081848"/>
                  </a:lnTo>
                  <a:lnTo>
                    <a:pt x="1614805" y="2118360"/>
                  </a:lnTo>
                  <a:lnTo>
                    <a:pt x="1613535" y="2156460"/>
                  </a:lnTo>
                  <a:lnTo>
                    <a:pt x="1613217" y="2161858"/>
                  </a:lnTo>
                  <a:lnTo>
                    <a:pt x="1612582" y="2167573"/>
                  </a:lnTo>
                  <a:lnTo>
                    <a:pt x="1611947" y="2172970"/>
                  </a:lnTo>
                  <a:lnTo>
                    <a:pt x="1610677" y="2178050"/>
                  </a:lnTo>
                  <a:lnTo>
                    <a:pt x="1609406" y="2183448"/>
                  </a:lnTo>
                  <a:lnTo>
                    <a:pt x="1607819" y="2188845"/>
                  </a:lnTo>
                  <a:lnTo>
                    <a:pt x="1605913" y="2193925"/>
                  </a:lnTo>
                  <a:lnTo>
                    <a:pt x="1603690" y="2198688"/>
                  </a:lnTo>
                  <a:lnTo>
                    <a:pt x="1601467" y="2203450"/>
                  </a:lnTo>
                  <a:lnTo>
                    <a:pt x="1598927" y="2208213"/>
                  </a:lnTo>
                  <a:lnTo>
                    <a:pt x="1596069" y="2212658"/>
                  </a:lnTo>
                  <a:lnTo>
                    <a:pt x="1593211" y="2217103"/>
                  </a:lnTo>
                  <a:lnTo>
                    <a:pt x="1590035" y="2221230"/>
                  </a:lnTo>
                  <a:lnTo>
                    <a:pt x="1586859" y="2225358"/>
                  </a:lnTo>
                  <a:lnTo>
                    <a:pt x="1583366" y="2229168"/>
                  </a:lnTo>
                  <a:lnTo>
                    <a:pt x="1579556" y="2232978"/>
                  </a:lnTo>
                  <a:lnTo>
                    <a:pt x="1575745" y="2236470"/>
                  </a:lnTo>
                  <a:lnTo>
                    <a:pt x="1571299" y="2239645"/>
                  </a:lnTo>
                  <a:lnTo>
                    <a:pt x="1567171" y="2243138"/>
                  </a:lnTo>
                  <a:lnTo>
                    <a:pt x="1563042" y="2246313"/>
                  </a:lnTo>
                  <a:lnTo>
                    <a:pt x="1558596" y="2248853"/>
                  </a:lnTo>
                  <a:lnTo>
                    <a:pt x="1553833" y="2251393"/>
                  </a:lnTo>
                  <a:lnTo>
                    <a:pt x="1549070" y="2253933"/>
                  </a:lnTo>
                  <a:lnTo>
                    <a:pt x="1544306" y="2256155"/>
                  </a:lnTo>
                  <a:lnTo>
                    <a:pt x="1539543" y="2258060"/>
                  </a:lnTo>
                  <a:lnTo>
                    <a:pt x="1534462" y="2259648"/>
                  </a:lnTo>
                  <a:lnTo>
                    <a:pt x="1529063" y="2260918"/>
                  </a:lnTo>
                  <a:lnTo>
                    <a:pt x="1523982" y="2262188"/>
                  </a:lnTo>
                  <a:lnTo>
                    <a:pt x="1518584" y="2263140"/>
                  </a:lnTo>
                  <a:lnTo>
                    <a:pt x="1512867" y="2263775"/>
                  </a:lnTo>
                  <a:lnTo>
                    <a:pt x="1507469" y="2264093"/>
                  </a:lnTo>
                  <a:lnTo>
                    <a:pt x="1501753" y="2264410"/>
                  </a:lnTo>
                  <a:lnTo>
                    <a:pt x="1497942" y="2264410"/>
                  </a:lnTo>
                  <a:lnTo>
                    <a:pt x="1492226" y="2264093"/>
                  </a:lnTo>
                  <a:lnTo>
                    <a:pt x="1486510" y="2263458"/>
                  </a:lnTo>
                  <a:lnTo>
                    <a:pt x="1480794" y="2262505"/>
                  </a:lnTo>
                  <a:lnTo>
                    <a:pt x="1475395" y="2261235"/>
                  </a:lnTo>
                  <a:lnTo>
                    <a:pt x="1470314" y="2259648"/>
                  </a:lnTo>
                  <a:lnTo>
                    <a:pt x="1464915" y="2258060"/>
                  </a:lnTo>
                  <a:lnTo>
                    <a:pt x="1459517" y="2256155"/>
                  </a:lnTo>
                  <a:lnTo>
                    <a:pt x="1454436" y="2253933"/>
                  </a:lnTo>
                  <a:lnTo>
                    <a:pt x="1449672" y="2251710"/>
                  </a:lnTo>
                  <a:lnTo>
                    <a:pt x="1444909" y="2248853"/>
                  </a:lnTo>
                  <a:lnTo>
                    <a:pt x="1440463" y="2246313"/>
                  </a:lnTo>
                  <a:lnTo>
                    <a:pt x="1436017" y="2243138"/>
                  </a:lnTo>
                  <a:lnTo>
                    <a:pt x="1431889" y="2239645"/>
                  </a:lnTo>
                  <a:lnTo>
                    <a:pt x="1427761" y="2236153"/>
                  </a:lnTo>
                  <a:lnTo>
                    <a:pt x="1423632" y="2232343"/>
                  </a:lnTo>
                  <a:lnTo>
                    <a:pt x="1420139" y="2228533"/>
                  </a:lnTo>
                  <a:lnTo>
                    <a:pt x="1416328" y="2224723"/>
                  </a:lnTo>
                  <a:lnTo>
                    <a:pt x="1413153" y="2220595"/>
                  </a:lnTo>
                  <a:lnTo>
                    <a:pt x="1409977" y="2216150"/>
                  </a:lnTo>
                  <a:lnTo>
                    <a:pt x="1407119" y="2211705"/>
                  </a:lnTo>
                  <a:lnTo>
                    <a:pt x="1403944" y="2206943"/>
                  </a:lnTo>
                  <a:lnTo>
                    <a:pt x="1401403" y="2202498"/>
                  </a:lnTo>
                  <a:lnTo>
                    <a:pt x="1399180" y="2197418"/>
                  </a:lnTo>
                  <a:lnTo>
                    <a:pt x="1396957" y="2192338"/>
                  </a:lnTo>
                  <a:lnTo>
                    <a:pt x="1395369" y="2187258"/>
                  </a:lnTo>
                  <a:lnTo>
                    <a:pt x="1393782" y="2181860"/>
                  </a:lnTo>
                  <a:lnTo>
                    <a:pt x="1392511" y="2176463"/>
                  </a:lnTo>
                  <a:lnTo>
                    <a:pt x="1391241" y="2171065"/>
                  </a:lnTo>
                  <a:lnTo>
                    <a:pt x="1390606" y="2165668"/>
                  </a:lnTo>
                  <a:lnTo>
                    <a:pt x="1389971" y="2159953"/>
                  </a:lnTo>
                  <a:lnTo>
                    <a:pt x="1389971" y="2154238"/>
                  </a:lnTo>
                  <a:lnTo>
                    <a:pt x="1389971" y="2148523"/>
                  </a:lnTo>
                  <a:lnTo>
                    <a:pt x="1390923" y="2112645"/>
                  </a:lnTo>
                  <a:lnTo>
                    <a:pt x="1391876" y="2077720"/>
                  </a:lnTo>
                  <a:lnTo>
                    <a:pt x="1392194" y="2043748"/>
                  </a:lnTo>
                  <a:lnTo>
                    <a:pt x="1392194" y="2010410"/>
                  </a:lnTo>
                  <a:lnTo>
                    <a:pt x="1392194" y="1981518"/>
                  </a:lnTo>
                  <a:lnTo>
                    <a:pt x="1391876" y="1952943"/>
                  </a:lnTo>
                  <a:lnTo>
                    <a:pt x="1391241" y="1925638"/>
                  </a:lnTo>
                  <a:lnTo>
                    <a:pt x="1390606" y="1898333"/>
                  </a:lnTo>
                  <a:lnTo>
                    <a:pt x="1389336" y="1872298"/>
                  </a:lnTo>
                  <a:lnTo>
                    <a:pt x="1388065" y="1846263"/>
                  </a:lnTo>
                  <a:lnTo>
                    <a:pt x="1386795" y="1821498"/>
                  </a:lnTo>
                  <a:lnTo>
                    <a:pt x="1384890" y="1797050"/>
                  </a:lnTo>
                  <a:lnTo>
                    <a:pt x="1383302" y="1773555"/>
                  </a:lnTo>
                  <a:lnTo>
                    <a:pt x="1381079" y="1750378"/>
                  </a:lnTo>
                  <a:lnTo>
                    <a:pt x="1378856" y="1727835"/>
                  </a:lnTo>
                  <a:lnTo>
                    <a:pt x="1376316" y="1706245"/>
                  </a:lnTo>
                  <a:lnTo>
                    <a:pt x="1373775" y="1684655"/>
                  </a:lnTo>
                  <a:lnTo>
                    <a:pt x="1371235" y="1664335"/>
                  </a:lnTo>
                  <a:lnTo>
                    <a:pt x="1368059" y="1644333"/>
                  </a:lnTo>
                  <a:lnTo>
                    <a:pt x="1365201" y="1624965"/>
                  </a:lnTo>
                  <a:lnTo>
                    <a:pt x="1362025" y="1606233"/>
                  </a:lnTo>
                  <a:lnTo>
                    <a:pt x="1358532" y="1587818"/>
                  </a:lnTo>
                  <a:lnTo>
                    <a:pt x="1355039" y="1570038"/>
                  </a:lnTo>
                  <a:lnTo>
                    <a:pt x="1351228" y="1552893"/>
                  </a:lnTo>
                  <a:lnTo>
                    <a:pt x="1347417" y="1536700"/>
                  </a:lnTo>
                  <a:lnTo>
                    <a:pt x="1343607" y="1520190"/>
                  </a:lnTo>
                  <a:lnTo>
                    <a:pt x="1339796" y="1504950"/>
                  </a:lnTo>
                  <a:lnTo>
                    <a:pt x="1335668" y="1490028"/>
                  </a:lnTo>
                  <a:lnTo>
                    <a:pt x="1331539" y="1475740"/>
                  </a:lnTo>
                  <a:lnTo>
                    <a:pt x="1327411" y="1461770"/>
                  </a:lnTo>
                  <a:lnTo>
                    <a:pt x="1322965" y="1448435"/>
                  </a:lnTo>
                  <a:lnTo>
                    <a:pt x="1318837" y="1435418"/>
                  </a:lnTo>
                  <a:lnTo>
                    <a:pt x="1314391" y="1423353"/>
                  </a:lnTo>
                  <a:lnTo>
                    <a:pt x="1309945" y="1411288"/>
                  </a:lnTo>
                  <a:lnTo>
                    <a:pt x="1305182" y="1399858"/>
                  </a:lnTo>
                  <a:lnTo>
                    <a:pt x="1300736" y="1389063"/>
                  </a:lnTo>
                  <a:lnTo>
                    <a:pt x="1295655" y="1377950"/>
                  </a:lnTo>
                  <a:lnTo>
                    <a:pt x="1290891" y="1367790"/>
                  </a:lnTo>
                  <a:lnTo>
                    <a:pt x="1285810" y="1357630"/>
                  </a:lnTo>
                  <a:lnTo>
                    <a:pt x="1281047" y="1348105"/>
                  </a:lnTo>
                  <a:lnTo>
                    <a:pt x="1276283" y="1338898"/>
                  </a:lnTo>
                  <a:lnTo>
                    <a:pt x="1271520" y="1330643"/>
                  </a:lnTo>
                  <a:lnTo>
                    <a:pt x="1266439" y="1322388"/>
                  </a:lnTo>
                  <a:lnTo>
                    <a:pt x="1261676" y="1314768"/>
                  </a:lnTo>
                  <a:lnTo>
                    <a:pt x="1257230" y="1307465"/>
                  </a:lnTo>
                  <a:lnTo>
                    <a:pt x="1252466" y="1300798"/>
                  </a:lnTo>
                  <a:lnTo>
                    <a:pt x="1243257" y="1287780"/>
                  </a:lnTo>
                  <a:lnTo>
                    <a:pt x="1233730" y="1276668"/>
                  </a:lnTo>
                  <a:lnTo>
                    <a:pt x="1224838" y="1266825"/>
                  </a:lnTo>
                  <a:lnTo>
                    <a:pt x="1224838" y="1791018"/>
                  </a:lnTo>
                  <a:lnTo>
                    <a:pt x="1224838" y="2056130"/>
                  </a:lnTo>
                  <a:lnTo>
                    <a:pt x="1224838" y="3259138"/>
                  </a:lnTo>
                  <a:lnTo>
                    <a:pt x="1224521" y="3268028"/>
                  </a:lnTo>
                  <a:lnTo>
                    <a:pt x="1223886" y="3276918"/>
                  </a:lnTo>
                  <a:lnTo>
                    <a:pt x="1222933" y="3285490"/>
                  </a:lnTo>
                  <a:lnTo>
                    <a:pt x="1221345" y="3294063"/>
                  </a:lnTo>
                  <a:lnTo>
                    <a:pt x="1219440" y="3302635"/>
                  </a:lnTo>
                  <a:lnTo>
                    <a:pt x="1217217" y="3310573"/>
                  </a:lnTo>
                  <a:lnTo>
                    <a:pt x="1214359" y="3318828"/>
                  </a:lnTo>
                  <a:lnTo>
                    <a:pt x="1211501" y="3326448"/>
                  </a:lnTo>
                  <a:lnTo>
                    <a:pt x="1208008" y="3334068"/>
                  </a:lnTo>
                  <a:lnTo>
                    <a:pt x="1204197" y="3341370"/>
                  </a:lnTo>
                  <a:lnTo>
                    <a:pt x="1200068" y="3348990"/>
                  </a:lnTo>
                  <a:lnTo>
                    <a:pt x="1195623" y="3355975"/>
                  </a:lnTo>
                  <a:lnTo>
                    <a:pt x="1190859" y="3362643"/>
                  </a:lnTo>
                  <a:lnTo>
                    <a:pt x="1185461" y="3369310"/>
                  </a:lnTo>
                  <a:lnTo>
                    <a:pt x="1179744" y="3375343"/>
                  </a:lnTo>
                  <a:lnTo>
                    <a:pt x="1174346" y="3381375"/>
                  </a:lnTo>
                  <a:lnTo>
                    <a:pt x="1168312" y="3387090"/>
                  </a:lnTo>
                  <a:lnTo>
                    <a:pt x="1161961" y="3392488"/>
                  </a:lnTo>
                  <a:lnTo>
                    <a:pt x="1155610" y="3397568"/>
                  </a:lnTo>
                  <a:lnTo>
                    <a:pt x="1148623" y="3402648"/>
                  </a:lnTo>
                  <a:lnTo>
                    <a:pt x="1141637" y="3407410"/>
                  </a:lnTo>
                  <a:lnTo>
                    <a:pt x="1134651" y="3411538"/>
                  </a:lnTo>
                  <a:lnTo>
                    <a:pt x="1126712" y="3415348"/>
                  </a:lnTo>
                  <a:lnTo>
                    <a:pt x="1119090" y="3418523"/>
                  </a:lnTo>
                  <a:lnTo>
                    <a:pt x="1111469" y="3421698"/>
                  </a:lnTo>
                  <a:lnTo>
                    <a:pt x="1103529" y="3424555"/>
                  </a:lnTo>
                  <a:lnTo>
                    <a:pt x="1095273" y="3426778"/>
                  </a:lnTo>
                  <a:lnTo>
                    <a:pt x="1087016" y="3428683"/>
                  </a:lnTo>
                  <a:lnTo>
                    <a:pt x="1078442" y="3430270"/>
                  </a:lnTo>
                  <a:lnTo>
                    <a:pt x="1069550" y="3431223"/>
                  </a:lnTo>
                  <a:lnTo>
                    <a:pt x="1060659" y="3431858"/>
                  </a:lnTo>
                  <a:lnTo>
                    <a:pt x="1052084" y="3432175"/>
                  </a:lnTo>
                  <a:lnTo>
                    <a:pt x="1043193" y="3431858"/>
                  </a:lnTo>
                  <a:lnTo>
                    <a:pt x="1034301" y="3431223"/>
                  </a:lnTo>
                  <a:lnTo>
                    <a:pt x="1025727" y="3430270"/>
                  </a:lnTo>
                  <a:lnTo>
                    <a:pt x="1016835" y="3428683"/>
                  </a:lnTo>
                  <a:lnTo>
                    <a:pt x="1008578" y="3426778"/>
                  </a:lnTo>
                  <a:lnTo>
                    <a:pt x="1000322" y="3424555"/>
                  </a:lnTo>
                  <a:lnTo>
                    <a:pt x="992383" y="3421698"/>
                  </a:lnTo>
                  <a:lnTo>
                    <a:pt x="984761" y="3418523"/>
                  </a:lnTo>
                  <a:lnTo>
                    <a:pt x="977140" y="3415348"/>
                  </a:lnTo>
                  <a:lnTo>
                    <a:pt x="969518" y="3411538"/>
                  </a:lnTo>
                  <a:lnTo>
                    <a:pt x="962214" y="3407410"/>
                  </a:lnTo>
                  <a:lnTo>
                    <a:pt x="955228" y="3402648"/>
                  </a:lnTo>
                  <a:lnTo>
                    <a:pt x="948242" y="3397568"/>
                  </a:lnTo>
                  <a:lnTo>
                    <a:pt x="941890" y="3392488"/>
                  </a:lnTo>
                  <a:lnTo>
                    <a:pt x="935539" y="3387090"/>
                  </a:lnTo>
                  <a:lnTo>
                    <a:pt x="929823" y="3381375"/>
                  </a:lnTo>
                  <a:lnTo>
                    <a:pt x="924107" y="3375343"/>
                  </a:lnTo>
                  <a:lnTo>
                    <a:pt x="918708" y="3369310"/>
                  </a:lnTo>
                  <a:lnTo>
                    <a:pt x="913627" y="3362643"/>
                  </a:lnTo>
                  <a:lnTo>
                    <a:pt x="908229" y="3355975"/>
                  </a:lnTo>
                  <a:lnTo>
                    <a:pt x="903783" y="3348990"/>
                  </a:lnTo>
                  <a:lnTo>
                    <a:pt x="899654" y="3341370"/>
                  </a:lnTo>
                  <a:lnTo>
                    <a:pt x="895844" y="3334068"/>
                  </a:lnTo>
                  <a:lnTo>
                    <a:pt x="892350" y="3326448"/>
                  </a:lnTo>
                  <a:lnTo>
                    <a:pt x="889492" y="3318828"/>
                  </a:lnTo>
                  <a:lnTo>
                    <a:pt x="886634" y="3310573"/>
                  </a:lnTo>
                  <a:lnTo>
                    <a:pt x="884411" y="3302635"/>
                  </a:lnTo>
                  <a:lnTo>
                    <a:pt x="882506" y="3294063"/>
                  </a:lnTo>
                  <a:lnTo>
                    <a:pt x="880918" y="3285490"/>
                  </a:lnTo>
                  <a:lnTo>
                    <a:pt x="879966" y="3276918"/>
                  </a:lnTo>
                  <a:lnTo>
                    <a:pt x="879330" y="3268028"/>
                  </a:lnTo>
                  <a:lnTo>
                    <a:pt x="879013" y="3259138"/>
                  </a:lnTo>
                  <a:lnTo>
                    <a:pt x="879013" y="2164080"/>
                  </a:lnTo>
                  <a:lnTo>
                    <a:pt x="814230" y="2164080"/>
                  </a:lnTo>
                  <a:lnTo>
                    <a:pt x="814230" y="3259138"/>
                  </a:lnTo>
                  <a:lnTo>
                    <a:pt x="813913" y="3268028"/>
                  </a:lnTo>
                  <a:lnTo>
                    <a:pt x="813277" y="3276918"/>
                  </a:lnTo>
                  <a:lnTo>
                    <a:pt x="812325" y="3285490"/>
                  </a:lnTo>
                  <a:lnTo>
                    <a:pt x="810737" y="3294063"/>
                  </a:lnTo>
                  <a:lnTo>
                    <a:pt x="808832" y="3302635"/>
                  </a:lnTo>
                  <a:lnTo>
                    <a:pt x="806291" y="3310573"/>
                  </a:lnTo>
                  <a:lnTo>
                    <a:pt x="803751" y="3318828"/>
                  </a:lnTo>
                  <a:lnTo>
                    <a:pt x="800575" y="3326448"/>
                  </a:lnTo>
                  <a:lnTo>
                    <a:pt x="796764" y="3334068"/>
                  </a:lnTo>
                  <a:lnTo>
                    <a:pt x="792953" y="3341370"/>
                  </a:lnTo>
                  <a:lnTo>
                    <a:pt x="788825" y="3348990"/>
                  </a:lnTo>
                  <a:lnTo>
                    <a:pt x="784379" y="3355975"/>
                  </a:lnTo>
                  <a:lnTo>
                    <a:pt x="779616" y="3362643"/>
                  </a:lnTo>
                  <a:lnTo>
                    <a:pt x="774535" y="3369310"/>
                  </a:lnTo>
                  <a:lnTo>
                    <a:pt x="769136" y="3375343"/>
                  </a:lnTo>
                  <a:lnTo>
                    <a:pt x="763420" y="3381375"/>
                  </a:lnTo>
                  <a:lnTo>
                    <a:pt x="757386" y="3387090"/>
                  </a:lnTo>
                  <a:lnTo>
                    <a:pt x="751353" y="3392488"/>
                  </a:lnTo>
                  <a:lnTo>
                    <a:pt x="744366" y="3397568"/>
                  </a:lnTo>
                  <a:lnTo>
                    <a:pt x="737698" y="3402648"/>
                  </a:lnTo>
                  <a:lnTo>
                    <a:pt x="730711" y="3407410"/>
                  </a:lnTo>
                  <a:lnTo>
                    <a:pt x="723407" y="3411538"/>
                  </a:lnTo>
                  <a:lnTo>
                    <a:pt x="716103" y="3415348"/>
                  </a:lnTo>
                  <a:lnTo>
                    <a:pt x="708482" y="3418523"/>
                  </a:lnTo>
                  <a:lnTo>
                    <a:pt x="700543" y="3421698"/>
                  </a:lnTo>
                  <a:lnTo>
                    <a:pt x="692604" y="3424555"/>
                  </a:lnTo>
                  <a:lnTo>
                    <a:pt x="684347" y="3426778"/>
                  </a:lnTo>
                  <a:lnTo>
                    <a:pt x="675773" y="3428683"/>
                  </a:lnTo>
                  <a:lnTo>
                    <a:pt x="667516" y="3430270"/>
                  </a:lnTo>
                  <a:lnTo>
                    <a:pt x="658942" y="3431223"/>
                  </a:lnTo>
                  <a:lnTo>
                    <a:pt x="650050" y="3431858"/>
                  </a:lnTo>
                  <a:lnTo>
                    <a:pt x="641159" y="3432175"/>
                  </a:lnTo>
                  <a:lnTo>
                    <a:pt x="631949" y="3431858"/>
                  </a:lnTo>
                  <a:lnTo>
                    <a:pt x="623375" y="3431223"/>
                  </a:lnTo>
                  <a:lnTo>
                    <a:pt x="614801" y="3430270"/>
                  </a:lnTo>
                  <a:lnTo>
                    <a:pt x="606227" y="3428683"/>
                  </a:lnTo>
                  <a:lnTo>
                    <a:pt x="597970" y="3426778"/>
                  </a:lnTo>
                  <a:lnTo>
                    <a:pt x="589714" y="3424555"/>
                  </a:lnTo>
                  <a:lnTo>
                    <a:pt x="581774" y="3421698"/>
                  </a:lnTo>
                  <a:lnTo>
                    <a:pt x="573518" y="3418523"/>
                  </a:lnTo>
                  <a:lnTo>
                    <a:pt x="565896" y="3415348"/>
                  </a:lnTo>
                  <a:lnTo>
                    <a:pt x="558592" y="3411538"/>
                  </a:lnTo>
                  <a:lnTo>
                    <a:pt x="551288" y="3407410"/>
                  </a:lnTo>
                  <a:lnTo>
                    <a:pt x="544302" y="3402648"/>
                  </a:lnTo>
                  <a:lnTo>
                    <a:pt x="537633" y="3397568"/>
                  </a:lnTo>
                  <a:lnTo>
                    <a:pt x="531282" y="3392488"/>
                  </a:lnTo>
                  <a:lnTo>
                    <a:pt x="524931" y="3387090"/>
                  </a:lnTo>
                  <a:lnTo>
                    <a:pt x="518580" y="3381375"/>
                  </a:lnTo>
                  <a:lnTo>
                    <a:pt x="512863" y="3375343"/>
                  </a:lnTo>
                  <a:lnTo>
                    <a:pt x="507465" y="3369310"/>
                  </a:lnTo>
                  <a:lnTo>
                    <a:pt x="502384" y="3362643"/>
                  </a:lnTo>
                  <a:lnTo>
                    <a:pt x="497620" y="3355975"/>
                  </a:lnTo>
                  <a:lnTo>
                    <a:pt x="493175" y="3348990"/>
                  </a:lnTo>
                  <a:lnTo>
                    <a:pt x="489046" y="3341370"/>
                  </a:lnTo>
                  <a:lnTo>
                    <a:pt x="485235" y="3334068"/>
                  </a:lnTo>
                  <a:lnTo>
                    <a:pt x="481742" y="3326448"/>
                  </a:lnTo>
                  <a:lnTo>
                    <a:pt x="478567" y="3318828"/>
                  </a:lnTo>
                  <a:lnTo>
                    <a:pt x="476026" y="3310573"/>
                  </a:lnTo>
                  <a:lnTo>
                    <a:pt x="473803" y="3302635"/>
                  </a:lnTo>
                  <a:lnTo>
                    <a:pt x="471898" y="3294063"/>
                  </a:lnTo>
                  <a:lnTo>
                    <a:pt x="470310" y="3285490"/>
                  </a:lnTo>
                  <a:lnTo>
                    <a:pt x="468722" y="3276918"/>
                  </a:lnTo>
                  <a:lnTo>
                    <a:pt x="468087" y="3268028"/>
                  </a:lnTo>
                  <a:lnTo>
                    <a:pt x="468087" y="3259138"/>
                  </a:lnTo>
                  <a:lnTo>
                    <a:pt x="468087" y="2056130"/>
                  </a:lnTo>
                  <a:lnTo>
                    <a:pt x="468087" y="1791018"/>
                  </a:lnTo>
                  <a:lnTo>
                    <a:pt x="468087" y="1177290"/>
                  </a:lnTo>
                  <a:lnTo>
                    <a:pt x="457290" y="1171893"/>
                  </a:lnTo>
                  <a:lnTo>
                    <a:pt x="446493" y="1166178"/>
                  </a:lnTo>
                  <a:lnTo>
                    <a:pt x="435061" y="1159828"/>
                  </a:lnTo>
                  <a:lnTo>
                    <a:pt x="423311" y="1152843"/>
                  </a:lnTo>
                  <a:lnTo>
                    <a:pt x="410926" y="1145223"/>
                  </a:lnTo>
                  <a:lnTo>
                    <a:pt x="398223" y="1136968"/>
                  </a:lnTo>
                  <a:lnTo>
                    <a:pt x="385521" y="1128078"/>
                  </a:lnTo>
                  <a:lnTo>
                    <a:pt x="372501" y="1118553"/>
                  </a:lnTo>
                  <a:lnTo>
                    <a:pt x="359163" y="1108710"/>
                  </a:lnTo>
                  <a:lnTo>
                    <a:pt x="345190" y="1097915"/>
                  </a:lnTo>
                  <a:lnTo>
                    <a:pt x="331535" y="1086485"/>
                  </a:lnTo>
                  <a:lnTo>
                    <a:pt x="317563" y="1074103"/>
                  </a:lnTo>
                  <a:lnTo>
                    <a:pt x="303590" y="1061085"/>
                  </a:lnTo>
                  <a:lnTo>
                    <a:pt x="289299" y="1047750"/>
                  </a:lnTo>
                  <a:lnTo>
                    <a:pt x="275009" y="1033145"/>
                  </a:lnTo>
                  <a:lnTo>
                    <a:pt x="261036" y="1017588"/>
                  </a:lnTo>
                  <a:lnTo>
                    <a:pt x="248016" y="1003618"/>
                  </a:lnTo>
                  <a:lnTo>
                    <a:pt x="235314" y="988695"/>
                  </a:lnTo>
                  <a:lnTo>
                    <a:pt x="222929" y="973138"/>
                  </a:lnTo>
                  <a:lnTo>
                    <a:pt x="210544" y="956628"/>
                  </a:lnTo>
                  <a:lnTo>
                    <a:pt x="198477" y="939800"/>
                  </a:lnTo>
                  <a:lnTo>
                    <a:pt x="186092" y="922338"/>
                  </a:lnTo>
                  <a:lnTo>
                    <a:pt x="174342" y="903923"/>
                  </a:lnTo>
                  <a:lnTo>
                    <a:pt x="162592" y="884873"/>
                  </a:lnTo>
                  <a:lnTo>
                    <a:pt x="151160" y="865188"/>
                  </a:lnTo>
                  <a:lnTo>
                    <a:pt x="140045" y="844550"/>
                  </a:lnTo>
                  <a:lnTo>
                    <a:pt x="128930" y="823595"/>
                  </a:lnTo>
                  <a:lnTo>
                    <a:pt x="118451" y="801688"/>
                  </a:lnTo>
                  <a:lnTo>
                    <a:pt x="107971" y="779145"/>
                  </a:lnTo>
                  <a:lnTo>
                    <a:pt x="98127" y="755968"/>
                  </a:lnTo>
                  <a:lnTo>
                    <a:pt x="88600" y="731520"/>
                  </a:lnTo>
                  <a:lnTo>
                    <a:pt x="79073" y="706755"/>
                  </a:lnTo>
                  <a:lnTo>
                    <a:pt x="70181" y="681038"/>
                  </a:lnTo>
                  <a:lnTo>
                    <a:pt x="61925" y="654685"/>
                  </a:lnTo>
                  <a:lnTo>
                    <a:pt x="53986" y="627063"/>
                  </a:lnTo>
                  <a:lnTo>
                    <a:pt x="46364" y="599440"/>
                  </a:lnTo>
                  <a:lnTo>
                    <a:pt x="39378" y="570230"/>
                  </a:lnTo>
                  <a:lnTo>
                    <a:pt x="33027" y="540703"/>
                  </a:lnTo>
                  <a:lnTo>
                    <a:pt x="26675" y="510223"/>
                  </a:lnTo>
                  <a:lnTo>
                    <a:pt x="21277" y="479108"/>
                  </a:lnTo>
                  <a:lnTo>
                    <a:pt x="16513" y="446723"/>
                  </a:lnTo>
                  <a:lnTo>
                    <a:pt x="12067" y="413385"/>
                  </a:lnTo>
                  <a:lnTo>
                    <a:pt x="8574" y="379730"/>
                  </a:lnTo>
                  <a:lnTo>
                    <a:pt x="5399" y="344805"/>
                  </a:lnTo>
                  <a:lnTo>
                    <a:pt x="3176" y="309563"/>
                  </a:lnTo>
                  <a:lnTo>
                    <a:pt x="1588" y="273050"/>
                  </a:lnTo>
                  <a:lnTo>
                    <a:pt x="318" y="235268"/>
                  </a:lnTo>
                  <a:lnTo>
                    <a:pt x="0" y="197168"/>
                  </a:lnTo>
                  <a:lnTo>
                    <a:pt x="318" y="175260"/>
                  </a:lnTo>
                  <a:lnTo>
                    <a:pt x="635" y="153035"/>
                  </a:lnTo>
                  <a:lnTo>
                    <a:pt x="1270" y="130175"/>
                  </a:lnTo>
                  <a:lnTo>
                    <a:pt x="1905" y="107315"/>
                  </a:lnTo>
                  <a:lnTo>
                    <a:pt x="2541" y="101600"/>
                  </a:lnTo>
                  <a:lnTo>
                    <a:pt x="3176" y="95885"/>
                  </a:lnTo>
                  <a:lnTo>
                    <a:pt x="4128" y="90488"/>
                  </a:lnTo>
                  <a:lnTo>
                    <a:pt x="5081" y="85090"/>
                  </a:lnTo>
                  <a:lnTo>
                    <a:pt x="6669" y="79375"/>
                  </a:lnTo>
                  <a:lnTo>
                    <a:pt x="8257" y="73978"/>
                  </a:lnTo>
                  <a:lnTo>
                    <a:pt x="10480" y="68898"/>
                  </a:lnTo>
                  <a:lnTo>
                    <a:pt x="12703" y="64135"/>
                  </a:lnTo>
                  <a:lnTo>
                    <a:pt x="14926" y="59373"/>
                  </a:lnTo>
                  <a:lnTo>
                    <a:pt x="17784" y="54610"/>
                  </a:lnTo>
                  <a:lnTo>
                    <a:pt x="20642" y="49848"/>
                  </a:lnTo>
                  <a:lnTo>
                    <a:pt x="23500" y="45720"/>
                  </a:lnTo>
                  <a:lnTo>
                    <a:pt x="26993" y="41275"/>
                  </a:lnTo>
                  <a:lnTo>
                    <a:pt x="30804" y="37465"/>
                  </a:lnTo>
                  <a:lnTo>
                    <a:pt x="34297" y="33338"/>
                  </a:lnTo>
                  <a:lnTo>
                    <a:pt x="38108" y="29845"/>
                  </a:lnTo>
                  <a:lnTo>
                    <a:pt x="42236" y="25718"/>
                  </a:lnTo>
                  <a:lnTo>
                    <a:pt x="46364" y="22543"/>
                  </a:lnTo>
                  <a:lnTo>
                    <a:pt x="50810" y="19368"/>
                  </a:lnTo>
                  <a:lnTo>
                    <a:pt x="55256" y="16510"/>
                  </a:lnTo>
                  <a:lnTo>
                    <a:pt x="59702" y="13653"/>
                  </a:lnTo>
                  <a:lnTo>
                    <a:pt x="64465" y="11430"/>
                  </a:lnTo>
                  <a:lnTo>
                    <a:pt x="69546" y="9208"/>
                  </a:lnTo>
                  <a:lnTo>
                    <a:pt x="74627" y="6985"/>
                  </a:lnTo>
                  <a:lnTo>
                    <a:pt x="79708" y="5398"/>
                  </a:lnTo>
                  <a:lnTo>
                    <a:pt x="85107" y="3810"/>
                  </a:lnTo>
                  <a:lnTo>
                    <a:pt x="90505" y="2540"/>
                  </a:lnTo>
                  <a:lnTo>
                    <a:pt x="95904" y="1588"/>
                  </a:lnTo>
                  <a:lnTo>
                    <a:pt x="101620" y="635"/>
                  </a:lnTo>
                  <a:lnTo>
                    <a:pt x="107019" y="318"/>
                  </a:lnTo>
                  <a:lnTo>
                    <a:pt x="1127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KSO_Shape"/>
            <p:cNvSpPr/>
            <p:nvPr/>
          </p:nvSpPr>
          <p:spPr bwMode="auto">
            <a:xfrm rot="16200000">
              <a:off x="548539" y="4079782"/>
              <a:ext cx="382855" cy="684911"/>
            </a:xfrm>
            <a:custGeom>
              <a:avLst/>
              <a:gdLst>
                <a:gd name="T0" fmla="*/ 953144 w 3315"/>
                <a:gd name="T1" fmla="*/ 322 h 5921"/>
                <a:gd name="T2" fmla="*/ 934480 w 3315"/>
                <a:gd name="T3" fmla="*/ 322 h 5921"/>
                <a:gd name="T4" fmla="*/ 916782 w 3315"/>
                <a:gd name="T5" fmla="*/ 3217 h 5921"/>
                <a:gd name="T6" fmla="*/ 900048 w 3315"/>
                <a:gd name="T7" fmla="*/ 8365 h 5921"/>
                <a:gd name="T8" fmla="*/ 883959 w 3315"/>
                <a:gd name="T9" fmla="*/ 16409 h 5921"/>
                <a:gd name="T10" fmla="*/ 869478 w 3315"/>
                <a:gd name="T11" fmla="*/ 26061 h 5921"/>
                <a:gd name="T12" fmla="*/ 856607 w 3315"/>
                <a:gd name="T13" fmla="*/ 37965 h 5921"/>
                <a:gd name="T14" fmla="*/ 845344 w 3315"/>
                <a:gd name="T15" fmla="*/ 51478 h 5921"/>
                <a:gd name="T16" fmla="*/ 836334 w 3315"/>
                <a:gd name="T17" fmla="*/ 66599 h 5921"/>
                <a:gd name="T18" fmla="*/ 829576 w 3315"/>
                <a:gd name="T19" fmla="*/ 83651 h 5921"/>
                <a:gd name="T20" fmla="*/ 824749 w 3315"/>
                <a:gd name="T21" fmla="*/ 101347 h 5921"/>
                <a:gd name="T22" fmla="*/ 730465 w 3315"/>
                <a:gd name="T23" fmla="*/ 638968 h 5921"/>
                <a:gd name="T24" fmla="*/ 667072 w 3315"/>
                <a:gd name="T25" fmla="*/ 101347 h 5921"/>
                <a:gd name="T26" fmla="*/ 662889 w 3315"/>
                <a:gd name="T27" fmla="*/ 83651 h 5921"/>
                <a:gd name="T28" fmla="*/ 656131 w 3315"/>
                <a:gd name="T29" fmla="*/ 66599 h 5921"/>
                <a:gd name="T30" fmla="*/ 646799 w 3315"/>
                <a:gd name="T31" fmla="*/ 51478 h 5921"/>
                <a:gd name="T32" fmla="*/ 635858 w 3315"/>
                <a:gd name="T33" fmla="*/ 37965 h 5921"/>
                <a:gd name="T34" fmla="*/ 622987 w 3315"/>
                <a:gd name="T35" fmla="*/ 26061 h 5921"/>
                <a:gd name="T36" fmla="*/ 608184 w 3315"/>
                <a:gd name="T37" fmla="*/ 16409 h 5921"/>
                <a:gd name="T38" fmla="*/ 592417 w 3315"/>
                <a:gd name="T39" fmla="*/ 8365 h 5921"/>
                <a:gd name="T40" fmla="*/ 575683 w 3315"/>
                <a:gd name="T41" fmla="*/ 3217 h 5921"/>
                <a:gd name="T42" fmla="*/ 557985 w 3315"/>
                <a:gd name="T43" fmla="*/ 322 h 5921"/>
                <a:gd name="T44" fmla="*/ 539321 w 3315"/>
                <a:gd name="T45" fmla="*/ 322 h 5921"/>
                <a:gd name="T46" fmla="*/ 526771 w 3315"/>
                <a:gd name="T47" fmla="*/ 1609 h 5921"/>
                <a:gd name="T48" fmla="*/ 509395 w 3315"/>
                <a:gd name="T49" fmla="*/ 6113 h 5921"/>
                <a:gd name="T50" fmla="*/ 492340 w 3315"/>
                <a:gd name="T51" fmla="*/ 12869 h 5921"/>
                <a:gd name="T52" fmla="*/ 477216 w 3315"/>
                <a:gd name="T53" fmla="*/ 21878 h 5921"/>
                <a:gd name="T54" fmla="*/ 463700 w 3315"/>
                <a:gd name="T55" fmla="*/ 33139 h 5921"/>
                <a:gd name="T56" fmla="*/ 451794 w 3315"/>
                <a:gd name="T57" fmla="*/ 46330 h 5921"/>
                <a:gd name="T58" fmla="*/ 441819 w 3315"/>
                <a:gd name="T59" fmla="*/ 60808 h 5921"/>
                <a:gd name="T60" fmla="*/ 434096 w 3315"/>
                <a:gd name="T61" fmla="*/ 76573 h 5921"/>
                <a:gd name="T62" fmla="*/ 428625 w 3315"/>
                <a:gd name="T63" fmla="*/ 93303 h 5921"/>
                <a:gd name="T64" fmla="*/ 426051 w 3315"/>
                <a:gd name="T65" fmla="*/ 111321 h 5921"/>
                <a:gd name="T66" fmla="*/ 425729 w 3315"/>
                <a:gd name="T67" fmla="*/ 129660 h 5921"/>
                <a:gd name="T68" fmla="*/ 120993 w 3315"/>
                <a:gd name="T69" fmla="*/ 639933 h 5921"/>
                <a:gd name="T70" fmla="*/ 108765 w 3315"/>
                <a:gd name="T71" fmla="*/ 640577 h 5921"/>
                <a:gd name="T72" fmla="*/ 90745 w 3315"/>
                <a:gd name="T73" fmla="*/ 643472 h 5921"/>
                <a:gd name="T74" fmla="*/ 74012 w 3315"/>
                <a:gd name="T75" fmla="*/ 649264 h 5921"/>
                <a:gd name="T76" fmla="*/ 58244 w 3315"/>
                <a:gd name="T77" fmla="*/ 657307 h 5921"/>
                <a:gd name="T78" fmla="*/ 44085 w 3315"/>
                <a:gd name="T79" fmla="*/ 667603 h 5921"/>
                <a:gd name="T80" fmla="*/ 31535 w 3315"/>
                <a:gd name="T81" fmla="*/ 679507 h 5921"/>
                <a:gd name="T82" fmla="*/ 20916 w 3315"/>
                <a:gd name="T83" fmla="*/ 693341 h 5921"/>
                <a:gd name="T84" fmla="*/ 11906 w 3315"/>
                <a:gd name="T85" fmla="*/ 708141 h 5921"/>
                <a:gd name="T86" fmla="*/ 5470 w 3315"/>
                <a:gd name="T87" fmla="*/ 724872 h 5921"/>
                <a:gd name="T88" fmla="*/ 1609 w 3315"/>
                <a:gd name="T89" fmla="*/ 742245 h 5921"/>
                <a:gd name="T90" fmla="*/ 0 w 3315"/>
                <a:gd name="T91" fmla="*/ 760584 h 5921"/>
                <a:gd name="T92" fmla="*/ 155747 w 3315"/>
                <a:gd name="T93" fmla="*/ 1905000 h 5921"/>
                <a:gd name="T94" fmla="*/ 866260 w 3315"/>
                <a:gd name="T95" fmla="*/ 1631846 h 5921"/>
                <a:gd name="T96" fmla="*/ 1066092 w 3315"/>
                <a:gd name="T97" fmla="*/ 136094 h 5921"/>
                <a:gd name="T98" fmla="*/ 1066736 w 3315"/>
                <a:gd name="T99" fmla="*/ 123547 h 5921"/>
                <a:gd name="T100" fmla="*/ 1065771 w 3315"/>
                <a:gd name="T101" fmla="*/ 105208 h 5921"/>
                <a:gd name="T102" fmla="*/ 1061909 w 3315"/>
                <a:gd name="T103" fmla="*/ 87512 h 5921"/>
                <a:gd name="T104" fmla="*/ 1055795 w 3315"/>
                <a:gd name="T105" fmla="*/ 71104 h 5921"/>
                <a:gd name="T106" fmla="*/ 1047429 w 3315"/>
                <a:gd name="T107" fmla="*/ 55982 h 5921"/>
                <a:gd name="T108" fmla="*/ 1036809 w 3315"/>
                <a:gd name="T109" fmla="*/ 41504 h 5921"/>
                <a:gd name="T110" fmla="*/ 1024260 w 3315"/>
                <a:gd name="T111" fmla="*/ 29600 h 5921"/>
                <a:gd name="T112" fmla="*/ 1010101 w 3315"/>
                <a:gd name="T113" fmla="*/ 18982 h 5921"/>
                <a:gd name="T114" fmla="*/ 994655 w 3315"/>
                <a:gd name="T115" fmla="*/ 10617 h 5921"/>
                <a:gd name="T116" fmla="*/ 977278 w 3315"/>
                <a:gd name="T117" fmla="*/ 4504 h 5921"/>
                <a:gd name="T118" fmla="*/ 959258 w 3315"/>
                <a:gd name="T119" fmla="*/ 643 h 59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15" h="5921">
                  <a:moveTo>
                    <a:pt x="2981" y="2"/>
                  </a:moveTo>
                  <a:lnTo>
                    <a:pt x="2981" y="2"/>
                  </a:lnTo>
                  <a:lnTo>
                    <a:pt x="2962" y="1"/>
                  </a:lnTo>
                  <a:lnTo>
                    <a:pt x="2942" y="0"/>
                  </a:lnTo>
                  <a:lnTo>
                    <a:pt x="2923" y="0"/>
                  </a:lnTo>
                  <a:lnTo>
                    <a:pt x="2904" y="1"/>
                  </a:lnTo>
                  <a:lnTo>
                    <a:pt x="2886" y="3"/>
                  </a:lnTo>
                  <a:lnTo>
                    <a:pt x="2867" y="6"/>
                  </a:lnTo>
                  <a:lnTo>
                    <a:pt x="2849" y="10"/>
                  </a:lnTo>
                  <a:lnTo>
                    <a:pt x="2831" y="15"/>
                  </a:lnTo>
                  <a:lnTo>
                    <a:pt x="2813" y="20"/>
                  </a:lnTo>
                  <a:lnTo>
                    <a:pt x="2797" y="26"/>
                  </a:lnTo>
                  <a:lnTo>
                    <a:pt x="2780" y="34"/>
                  </a:lnTo>
                  <a:lnTo>
                    <a:pt x="2763" y="42"/>
                  </a:lnTo>
                  <a:lnTo>
                    <a:pt x="2747" y="51"/>
                  </a:lnTo>
                  <a:lnTo>
                    <a:pt x="2731" y="60"/>
                  </a:lnTo>
                  <a:lnTo>
                    <a:pt x="2717" y="71"/>
                  </a:lnTo>
                  <a:lnTo>
                    <a:pt x="2702" y="81"/>
                  </a:lnTo>
                  <a:lnTo>
                    <a:pt x="2688" y="93"/>
                  </a:lnTo>
                  <a:lnTo>
                    <a:pt x="2675" y="105"/>
                  </a:lnTo>
                  <a:lnTo>
                    <a:pt x="2662" y="118"/>
                  </a:lnTo>
                  <a:lnTo>
                    <a:pt x="2649" y="131"/>
                  </a:lnTo>
                  <a:lnTo>
                    <a:pt x="2638" y="145"/>
                  </a:lnTo>
                  <a:lnTo>
                    <a:pt x="2627" y="160"/>
                  </a:lnTo>
                  <a:lnTo>
                    <a:pt x="2617" y="176"/>
                  </a:lnTo>
                  <a:lnTo>
                    <a:pt x="2607" y="191"/>
                  </a:lnTo>
                  <a:lnTo>
                    <a:pt x="2599" y="207"/>
                  </a:lnTo>
                  <a:lnTo>
                    <a:pt x="2591" y="224"/>
                  </a:lnTo>
                  <a:lnTo>
                    <a:pt x="2584" y="242"/>
                  </a:lnTo>
                  <a:lnTo>
                    <a:pt x="2578" y="260"/>
                  </a:lnTo>
                  <a:lnTo>
                    <a:pt x="2572" y="278"/>
                  </a:lnTo>
                  <a:lnTo>
                    <a:pt x="2567" y="297"/>
                  </a:lnTo>
                  <a:lnTo>
                    <a:pt x="2563" y="315"/>
                  </a:lnTo>
                  <a:lnTo>
                    <a:pt x="2561" y="334"/>
                  </a:lnTo>
                  <a:lnTo>
                    <a:pt x="2368" y="1986"/>
                  </a:lnTo>
                  <a:lnTo>
                    <a:pt x="2270" y="1986"/>
                  </a:lnTo>
                  <a:lnTo>
                    <a:pt x="2077" y="334"/>
                  </a:lnTo>
                  <a:lnTo>
                    <a:pt x="2073" y="315"/>
                  </a:lnTo>
                  <a:lnTo>
                    <a:pt x="2070" y="297"/>
                  </a:lnTo>
                  <a:lnTo>
                    <a:pt x="2066" y="278"/>
                  </a:lnTo>
                  <a:lnTo>
                    <a:pt x="2060" y="260"/>
                  </a:lnTo>
                  <a:lnTo>
                    <a:pt x="2053" y="242"/>
                  </a:lnTo>
                  <a:lnTo>
                    <a:pt x="2046" y="224"/>
                  </a:lnTo>
                  <a:lnTo>
                    <a:pt x="2039" y="207"/>
                  </a:lnTo>
                  <a:lnTo>
                    <a:pt x="2030" y="191"/>
                  </a:lnTo>
                  <a:lnTo>
                    <a:pt x="2021" y="176"/>
                  </a:lnTo>
                  <a:lnTo>
                    <a:pt x="2010" y="160"/>
                  </a:lnTo>
                  <a:lnTo>
                    <a:pt x="1999" y="145"/>
                  </a:lnTo>
                  <a:lnTo>
                    <a:pt x="1987" y="131"/>
                  </a:lnTo>
                  <a:lnTo>
                    <a:pt x="1976" y="118"/>
                  </a:lnTo>
                  <a:lnTo>
                    <a:pt x="1963" y="105"/>
                  </a:lnTo>
                  <a:lnTo>
                    <a:pt x="1949" y="93"/>
                  </a:lnTo>
                  <a:lnTo>
                    <a:pt x="1936" y="81"/>
                  </a:lnTo>
                  <a:lnTo>
                    <a:pt x="1921" y="71"/>
                  </a:lnTo>
                  <a:lnTo>
                    <a:pt x="1906" y="60"/>
                  </a:lnTo>
                  <a:lnTo>
                    <a:pt x="1890" y="51"/>
                  </a:lnTo>
                  <a:lnTo>
                    <a:pt x="1875" y="42"/>
                  </a:lnTo>
                  <a:lnTo>
                    <a:pt x="1858" y="34"/>
                  </a:lnTo>
                  <a:lnTo>
                    <a:pt x="1841" y="26"/>
                  </a:lnTo>
                  <a:lnTo>
                    <a:pt x="1824" y="20"/>
                  </a:lnTo>
                  <a:lnTo>
                    <a:pt x="1806" y="15"/>
                  </a:lnTo>
                  <a:lnTo>
                    <a:pt x="1789" y="10"/>
                  </a:lnTo>
                  <a:lnTo>
                    <a:pt x="1771" y="6"/>
                  </a:lnTo>
                  <a:lnTo>
                    <a:pt x="1752" y="3"/>
                  </a:lnTo>
                  <a:lnTo>
                    <a:pt x="1734" y="1"/>
                  </a:lnTo>
                  <a:lnTo>
                    <a:pt x="1715" y="0"/>
                  </a:lnTo>
                  <a:lnTo>
                    <a:pt x="1695" y="0"/>
                  </a:lnTo>
                  <a:lnTo>
                    <a:pt x="1676" y="1"/>
                  </a:lnTo>
                  <a:lnTo>
                    <a:pt x="1657" y="2"/>
                  </a:lnTo>
                  <a:lnTo>
                    <a:pt x="1637" y="5"/>
                  </a:lnTo>
                  <a:lnTo>
                    <a:pt x="1618" y="9"/>
                  </a:lnTo>
                  <a:lnTo>
                    <a:pt x="1600" y="14"/>
                  </a:lnTo>
                  <a:lnTo>
                    <a:pt x="1583" y="19"/>
                  </a:lnTo>
                  <a:lnTo>
                    <a:pt x="1565" y="25"/>
                  </a:lnTo>
                  <a:lnTo>
                    <a:pt x="1547" y="33"/>
                  </a:lnTo>
                  <a:lnTo>
                    <a:pt x="1530" y="40"/>
                  </a:lnTo>
                  <a:lnTo>
                    <a:pt x="1514" y="50"/>
                  </a:lnTo>
                  <a:lnTo>
                    <a:pt x="1498" y="59"/>
                  </a:lnTo>
                  <a:lnTo>
                    <a:pt x="1483" y="68"/>
                  </a:lnTo>
                  <a:lnTo>
                    <a:pt x="1468" y="80"/>
                  </a:lnTo>
                  <a:lnTo>
                    <a:pt x="1454" y="92"/>
                  </a:lnTo>
                  <a:lnTo>
                    <a:pt x="1441" y="103"/>
                  </a:lnTo>
                  <a:lnTo>
                    <a:pt x="1428" y="117"/>
                  </a:lnTo>
                  <a:lnTo>
                    <a:pt x="1415" y="129"/>
                  </a:lnTo>
                  <a:lnTo>
                    <a:pt x="1404" y="144"/>
                  </a:lnTo>
                  <a:lnTo>
                    <a:pt x="1393" y="158"/>
                  </a:lnTo>
                  <a:lnTo>
                    <a:pt x="1383" y="174"/>
                  </a:lnTo>
                  <a:lnTo>
                    <a:pt x="1373" y="189"/>
                  </a:lnTo>
                  <a:lnTo>
                    <a:pt x="1365" y="205"/>
                  </a:lnTo>
                  <a:lnTo>
                    <a:pt x="1356" y="221"/>
                  </a:lnTo>
                  <a:lnTo>
                    <a:pt x="1349" y="238"/>
                  </a:lnTo>
                  <a:lnTo>
                    <a:pt x="1343" y="256"/>
                  </a:lnTo>
                  <a:lnTo>
                    <a:pt x="1338" y="272"/>
                  </a:lnTo>
                  <a:lnTo>
                    <a:pt x="1332" y="290"/>
                  </a:lnTo>
                  <a:lnTo>
                    <a:pt x="1329" y="309"/>
                  </a:lnTo>
                  <a:lnTo>
                    <a:pt x="1326" y="327"/>
                  </a:lnTo>
                  <a:lnTo>
                    <a:pt x="1324" y="346"/>
                  </a:lnTo>
                  <a:lnTo>
                    <a:pt x="1323" y="365"/>
                  </a:lnTo>
                  <a:lnTo>
                    <a:pt x="1323" y="384"/>
                  </a:lnTo>
                  <a:lnTo>
                    <a:pt x="1323" y="403"/>
                  </a:lnTo>
                  <a:lnTo>
                    <a:pt x="1325" y="423"/>
                  </a:lnTo>
                  <a:lnTo>
                    <a:pt x="1508" y="1987"/>
                  </a:lnTo>
                  <a:lnTo>
                    <a:pt x="376" y="1989"/>
                  </a:lnTo>
                  <a:lnTo>
                    <a:pt x="357" y="1990"/>
                  </a:lnTo>
                  <a:lnTo>
                    <a:pt x="338" y="1991"/>
                  </a:lnTo>
                  <a:lnTo>
                    <a:pt x="319" y="1993"/>
                  </a:lnTo>
                  <a:lnTo>
                    <a:pt x="300" y="1996"/>
                  </a:lnTo>
                  <a:lnTo>
                    <a:pt x="282" y="2000"/>
                  </a:lnTo>
                  <a:lnTo>
                    <a:pt x="264" y="2006"/>
                  </a:lnTo>
                  <a:lnTo>
                    <a:pt x="246" y="2012"/>
                  </a:lnTo>
                  <a:lnTo>
                    <a:pt x="230" y="2018"/>
                  </a:lnTo>
                  <a:lnTo>
                    <a:pt x="213" y="2025"/>
                  </a:lnTo>
                  <a:lnTo>
                    <a:pt x="197" y="2034"/>
                  </a:lnTo>
                  <a:lnTo>
                    <a:pt x="181" y="2043"/>
                  </a:lnTo>
                  <a:lnTo>
                    <a:pt x="165" y="2053"/>
                  </a:lnTo>
                  <a:lnTo>
                    <a:pt x="151" y="2063"/>
                  </a:lnTo>
                  <a:lnTo>
                    <a:pt x="137" y="2075"/>
                  </a:lnTo>
                  <a:lnTo>
                    <a:pt x="123" y="2086"/>
                  </a:lnTo>
                  <a:lnTo>
                    <a:pt x="111" y="2099"/>
                  </a:lnTo>
                  <a:lnTo>
                    <a:pt x="98" y="2112"/>
                  </a:lnTo>
                  <a:lnTo>
                    <a:pt x="86" y="2125"/>
                  </a:lnTo>
                  <a:lnTo>
                    <a:pt x="75" y="2140"/>
                  </a:lnTo>
                  <a:lnTo>
                    <a:pt x="65" y="2155"/>
                  </a:lnTo>
                  <a:lnTo>
                    <a:pt x="55" y="2169"/>
                  </a:lnTo>
                  <a:lnTo>
                    <a:pt x="46" y="2185"/>
                  </a:lnTo>
                  <a:lnTo>
                    <a:pt x="37" y="2201"/>
                  </a:lnTo>
                  <a:lnTo>
                    <a:pt x="30" y="2218"/>
                  </a:lnTo>
                  <a:lnTo>
                    <a:pt x="24" y="2235"/>
                  </a:lnTo>
                  <a:lnTo>
                    <a:pt x="17" y="2253"/>
                  </a:lnTo>
                  <a:lnTo>
                    <a:pt x="12" y="2270"/>
                  </a:lnTo>
                  <a:lnTo>
                    <a:pt x="8" y="2288"/>
                  </a:lnTo>
                  <a:lnTo>
                    <a:pt x="5" y="2307"/>
                  </a:lnTo>
                  <a:lnTo>
                    <a:pt x="3" y="2326"/>
                  </a:lnTo>
                  <a:lnTo>
                    <a:pt x="0" y="2345"/>
                  </a:lnTo>
                  <a:lnTo>
                    <a:pt x="0" y="2364"/>
                  </a:lnTo>
                  <a:lnTo>
                    <a:pt x="0" y="4596"/>
                  </a:lnTo>
                  <a:lnTo>
                    <a:pt x="484" y="5072"/>
                  </a:lnTo>
                  <a:lnTo>
                    <a:pt x="484" y="5921"/>
                  </a:lnTo>
                  <a:lnTo>
                    <a:pt x="2690" y="5921"/>
                  </a:lnTo>
                  <a:lnTo>
                    <a:pt x="2690" y="5072"/>
                  </a:lnTo>
                  <a:lnTo>
                    <a:pt x="2692" y="5072"/>
                  </a:lnTo>
                  <a:lnTo>
                    <a:pt x="3130" y="3574"/>
                  </a:lnTo>
                  <a:lnTo>
                    <a:pt x="3130" y="1983"/>
                  </a:lnTo>
                  <a:lnTo>
                    <a:pt x="3313" y="423"/>
                  </a:lnTo>
                  <a:lnTo>
                    <a:pt x="3315" y="403"/>
                  </a:lnTo>
                  <a:lnTo>
                    <a:pt x="3315" y="384"/>
                  </a:lnTo>
                  <a:lnTo>
                    <a:pt x="3315" y="365"/>
                  </a:lnTo>
                  <a:lnTo>
                    <a:pt x="3314" y="346"/>
                  </a:lnTo>
                  <a:lnTo>
                    <a:pt x="3312" y="327"/>
                  </a:lnTo>
                  <a:lnTo>
                    <a:pt x="3309" y="309"/>
                  </a:lnTo>
                  <a:lnTo>
                    <a:pt x="3304" y="290"/>
                  </a:lnTo>
                  <a:lnTo>
                    <a:pt x="3300" y="272"/>
                  </a:lnTo>
                  <a:lnTo>
                    <a:pt x="3295" y="256"/>
                  </a:lnTo>
                  <a:lnTo>
                    <a:pt x="3289" y="238"/>
                  </a:lnTo>
                  <a:lnTo>
                    <a:pt x="3281" y="221"/>
                  </a:lnTo>
                  <a:lnTo>
                    <a:pt x="3273" y="205"/>
                  </a:lnTo>
                  <a:lnTo>
                    <a:pt x="3264" y="189"/>
                  </a:lnTo>
                  <a:lnTo>
                    <a:pt x="3255" y="174"/>
                  </a:lnTo>
                  <a:lnTo>
                    <a:pt x="3244" y="158"/>
                  </a:lnTo>
                  <a:lnTo>
                    <a:pt x="3234" y="144"/>
                  </a:lnTo>
                  <a:lnTo>
                    <a:pt x="3222" y="129"/>
                  </a:lnTo>
                  <a:lnTo>
                    <a:pt x="3210" y="117"/>
                  </a:lnTo>
                  <a:lnTo>
                    <a:pt x="3197" y="103"/>
                  </a:lnTo>
                  <a:lnTo>
                    <a:pt x="3183" y="92"/>
                  </a:lnTo>
                  <a:lnTo>
                    <a:pt x="3170" y="80"/>
                  </a:lnTo>
                  <a:lnTo>
                    <a:pt x="3155" y="68"/>
                  </a:lnTo>
                  <a:lnTo>
                    <a:pt x="3139" y="59"/>
                  </a:lnTo>
                  <a:lnTo>
                    <a:pt x="3124" y="50"/>
                  </a:lnTo>
                  <a:lnTo>
                    <a:pt x="3108" y="40"/>
                  </a:lnTo>
                  <a:lnTo>
                    <a:pt x="3091" y="33"/>
                  </a:lnTo>
                  <a:lnTo>
                    <a:pt x="3073" y="25"/>
                  </a:lnTo>
                  <a:lnTo>
                    <a:pt x="3055" y="19"/>
                  </a:lnTo>
                  <a:lnTo>
                    <a:pt x="3037" y="14"/>
                  </a:lnTo>
                  <a:lnTo>
                    <a:pt x="3019" y="9"/>
                  </a:lnTo>
                  <a:lnTo>
                    <a:pt x="3001" y="5"/>
                  </a:lnTo>
                  <a:lnTo>
                    <a:pt x="298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tIns="360000" rIns="18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1852503" y="3318556"/>
              <a:ext cx="1660821" cy="1659645"/>
            </a:xfrm>
            <a:prstGeom prst="ellipse">
              <a:avLst/>
            </a:prstGeom>
            <a:solidFill>
              <a:srgbClr val="8D8FD7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077850" y="3483421"/>
              <a:ext cx="1211902" cy="13867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人才管理理念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333500" y="549275"/>
            <a:ext cx="6524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内培为主、外招为辅、绩效导向！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SubTitle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9111841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4148</TotalTime>
  <Words>807</Words>
  <Application>Microsoft Office PowerPoint</Application>
  <PresentationFormat>全屏显示(16:9)</PresentationFormat>
  <Paragraphs>164</Paragraphs>
  <Slides>31</Slides>
  <Notes>24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3" baseType="lpstr"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吴娟娟</dc:creator>
  <cp:lastModifiedBy>匿名用户</cp:lastModifiedBy>
  <cp:revision>184</cp:revision>
  <dcterms:created xsi:type="dcterms:W3CDTF">2017-08-04T01:10:54Z</dcterms:created>
  <dcterms:modified xsi:type="dcterms:W3CDTF">2020-03-17T09:25:14Z</dcterms:modified>
</cp:coreProperties>
</file>