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315" r:id="rId7"/>
    <p:sldId id="319" r:id="rId8"/>
    <p:sldId id="264" r:id="rId9"/>
    <p:sldId id="336" r:id="rId10"/>
    <p:sldId id="260" r:id="rId11"/>
    <p:sldId id="339" r:id="rId12"/>
    <p:sldId id="350" r:id="rId13"/>
    <p:sldId id="353" r:id="rId14"/>
    <p:sldId id="355" r:id="rId15"/>
    <p:sldId id="356" r:id="rId16"/>
    <p:sldId id="351" r:id="rId17"/>
    <p:sldId id="354" r:id="rId18"/>
    <p:sldId id="338" r:id="rId19"/>
    <p:sldId id="316" r:id="rId20"/>
    <p:sldId id="342" r:id="rId21"/>
    <p:sldId id="276" r:id="rId22"/>
    <p:sldId id="279" r:id="rId23"/>
    <p:sldId id="343" r:id="rId24"/>
    <p:sldId id="325" r:id="rId25"/>
    <p:sldId id="284" r:id="rId26"/>
    <p:sldId id="25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A44"/>
    <a:srgbClr val="D9D9D9"/>
    <a:srgbClr val="88C44A"/>
    <a:srgbClr val="FFFFFF"/>
    <a:srgbClr val="F2F2F2"/>
    <a:srgbClr val="3C8DA6"/>
    <a:srgbClr val="FFC32B"/>
    <a:srgbClr val="203864"/>
    <a:srgbClr val="7E7E7E"/>
    <a:srgbClr val="7C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DDEC3-4410-4A7B-A08D-B4E398522276}" type="doc">
      <dgm:prSet loTypeId="hierarchy" loCatId="hierarchy" qsTypeId="urn:microsoft.com/office/officeart/2005/8/quickstyle/simple1" qsCatId="simple" csTypeId="urn:microsoft.com/office/officeart/2005/8/colors/colorful1" csCatId="accent1" phldr="0"/>
      <dgm:spPr/>
      <dgm:t>
        <a:bodyPr/>
        <a:p>
          <a:endParaRPr lang="zh-CN" altLang="en-US"/>
        </a:p>
      </dgm:t>
    </dgm:pt>
    <dgm:pt modelId="{F970B406-3137-445F-A047-960BE6F8F548}">
      <dgm:prSet phldrT="[文本]" phldr="0" custT="1"/>
      <dgm:spPr/>
      <dgm:t>
        <a:bodyPr vert="horz" wrap="square"/>
        <a:p>
          <a:pPr eaLnBrk="1" fontAlgn="ctr" latinLnBrk="0" hangingPunct="1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追求</a:t>
          </a: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卓     越</a:t>
          </a: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品质</a:t>
          </a: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/>
          </a:r>
          <a:endParaRPr lang="zh-CN" altLang="en-US" sz="2400" kern="12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  <a:sym typeface="+mn-ea"/>
          </a:endParaRPr>
        </a:p>
      </dgm:t>
    </dgm:pt>
    <dgm:pt modelId="{DE9920FC-ADF2-43FC-8D66-AB16E15737FC}" cxnId="{73C5C061-3DF7-49C9-B51E-B6FCF904AE6C}" type="parTrans">
      <dgm:prSet/>
      <dgm:spPr/>
      <dgm:t>
        <a:bodyPr/>
        <a:p>
          <a:endParaRPr lang="zh-CN" altLang="en-US"/>
        </a:p>
      </dgm:t>
    </dgm:pt>
    <dgm:pt modelId="{A6DBE21A-0230-45DE-A17E-9E9D78667511}" cxnId="{73C5C061-3DF7-49C9-B51E-B6FCF904AE6C}" type="sibTrans">
      <dgm:prSet/>
      <dgm:spPr/>
      <dgm:t>
        <a:bodyPr/>
        <a:p>
          <a:endParaRPr lang="zh-CN" altLang="en-US"/>
        </a:p>
      </dgm:t>
    </dgm:pt>
    <dgm:pt modelId="{2199E590-A466-443A-B43D-5CA7DA30B3A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 Pursue Excellence Quality</a:t>
          </a:r>
          <a:r>
            <a:rPr lang="zh-CN" altLang="en-US"/>
            <a:t/>
          </a:r>
          <a:endParaRPr lang="zh-CN" altLang="en-US"/>
        </a:p>
      </dgm:t>
    </dgm:pt>
    <dgm:pt modelId="{0F1D7D4E-BD8E-43C1-8F99-ED496D7A9BB4}" cxnId="{00558E36-43A5-4F7E-B0E8-59324DC691D8}" type="parTrans">
      <dgm:prSet/>
      <dgm:spPr/>
      <dgm:t>
        <a:bodyPr/>
        <a:p>
          <a:endParaRPr lang="zh-CN" altLang="en-US"/>
        </a:p>
      </dgm:t>
    </dgm:pt>
    <dgm:pt modelId="{49BEF6ED-1342-41F0-807C-53E1906472B9}" cxnId="{00558E36-43A5-4F7E-B0E8-59324DC691D8}" type="sibTrans">
      <dgm:prSet/>
      <dgm:spPr/>
      <dgm:t>
        <a:bodyPr/>
        <a:p>
          <a:endParaRPr lang="zh-CN" altLang="en-US"/>
        </a:p>
      </dgm:t>
    </dgm:pt>
    <dgm:pt modelId="{867279BA-BE37-4115-B52A-17E4F0F535FD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坚持快      速</a:t>
          </a:r>
          <a:r>
            <a:rPr lang="zh-CN" altLang="en-US" sz="2400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生产</a:t>
          </a:r>
          <a:r>
            <a:rPr lang="zh-CN" altLang="en-US" sz="2400"/>
            <a:t/>
          </a:r>
          <a:endParaRPr lang="zh-CN" altLang="en-US" sz="2400"/>
        </a:p>
      </dgm:t>
    </dgm:pt>
    <dgm:pt modelId="{1A4FEF92-68C1-469B-A1A1-5D97CB9FBEDD}" cxnId="{8908E47A-3D9E-4055-8F3D-2AC7096F61C7}" type="parTrans">
      <dgm:prSet/>
      <dgm:spPr/>
      <dgm:t>
        <a:bodyPr/>
        <a:p>
          <a:endParaRPr lang="zh-CN" altLang="en-US"/>
        </a:p>
      </dgm:t>
    </dgm:pt>
    <dgm:pt modelId="{0FC30822-F791-4477-9BA8-25504EBFECC7}" cxnId="{8908E47A-3D9E-4055-8F3D-2AC7096F61C7}" type="sibTrans">
      <dgm:prSet/>
      <dgm:spPr/>
      <dgm:t>
        <a:bodyPr/>
        <a:p>
          <a:endParaRPr lang="zh-CN" altLang="en-US"/>
        </a:p>
      </dgm:t>
    </dgm:pt>
    <dgm:pt modelId="{849175CF-F593-437D-924E-CA0E96CBD1E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Adhere to rapid production</a:t>
          </a:r>
          <a:r>
            <a:rPr lang="zh-CN" altLang="en-US"/>
            <a:t/>
          </a:r>
          <a:endParaRPr lang="zh-CN" altLang="en-US"/>
        </a:p>
      </dgm:t>
    </dgm:pt>
    <dgm:pt modelId="{57380257-9F95-43E2-B330-46970CC8990C}" cxnId="{9773CD27-FE06-43AB-A413-F6064A46F7F2}" type="parTrans">
      <dgm:prSet/>
      <dgm:spPr/>
      <dgm:t>
        <a:bodyPr/>
        <a:p>
          <a:endParaRPr lang="zh-CN" altLang="en-US"/>
        </a:p>
      </dgm:t>
    </dgm:pt>
    <dgm:pt modelId="{6A3A148F-286C-48E5-8F1A-D937B12918BD}" cxnId="{9773CD27-FE06-43AB-A413-F6064A46F7F2}" type="sibTrans">
      <dgm:prSet/>
      <dgm:spPr/>
      <dgm:t>
        <a:bodyPr/>
        <a:p>
          <a:endParaRPr lang="zh-CN" altLang="en-US"/>
        </a:p>
      </dgm:t>
    </dgm:pt>
    <dgm:pt modelId="{35664C93-EEC4-4145-81B0-7978DAE4B18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kern="120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诚</a:t>
          </a:r>
          <a:r>
            <a:rPr lang="zh-CN" altLang="en-US" kern="120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信创           造未来</a:t>
          </a:r>
          <a:r>
            <a:rPr lang="zh-CN" altLang="en-US" kern="120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/>
          </a:r>
          <a:endParaRPr lang="zh-CN" altLang="en-US" kern="120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  <a:sym typeface="+mn-ea"/>
          </a:endParaRPr>
        </a:p>
      </dgm:t>
    </dgm:pt>
    <dgm:pt modelId="{928C2BCD-8364-4E07-907B-F6702CA636FA}" cxnId="{27098E5A-339B-40C8-9585-0B5196497137}" type="parTrans">
      <dgm:prSet/>
      <dgm:spPr/>
    </dgm:pt>
    <dgm:pt modelId="{5EBE003F-2A8C-47C0-BB31-A6F1974538FD}" cxnId="{27098E5A-339B-40C8-9585-0B5196497137}" type="sibTrans">
      <dgm:prSet/>
      <dgm:spPr/>
    </dgm:pt>
    <dgm:pt modelId="{05AA67C8-6615-4188-8A61-5D918F7B0CF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Honesty creates the future</a:t>
          </a:r>
          <a:r>
            <a:rPr altLang="en-US"/>
            <a:t/>
          </a:r>
          <a:endParaRPr altLang="en-US"/>
        </a:p>
      </dgm:t>
    </dgm:pt>
    <dgm:pt modelId="{EF9A42B5-571A-4263-9A7E-562A8CFDBDE8}" cxnId="{73E2CA74-209C-484D-936E-5F35DBE41723}" type="parTrans">
      <dgm:prSet/>
      <dgm:spPr/>
    </dgm:pt>
    <dgm:pt modelId="{959F7698-EC5E-43C0-9D18-0F6D36C3CF7F}" cxnId="{73E2CA74-209C-484D-936E-5F35DBE41723}" type="sibTrans">
      <dgm:prSet/>
      <dgm:spPr/>
    </dgm:pt>
    <dgm:pt modelId="{5012514C-4918-4011-93CD-078D2E41A03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共</a:t>
          </a:r>
          <a:r>
            <a:rPr lang="zh-CN" altLang="en-US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创完           美色彩</a:t>
          </a:r>
          <a:r>
            <a:rPr lang="zh-CN" altLang="en-US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/>
          </a:r>
          <a:endParaRPr lang="zh-CN" altLang="en-US" kern="1200">
            <a:ln>
              <a:noFill/>
            </a:ln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dgm:t>
    </dgm:pt>
    <dgm:pt modelId="{B40872BE-3286-473F-AC19-4F666AA79E63}" cxnId="{FBE5C537-A720-49C0-BB42-D81DFF4A9411}" type="parTrans">
      <dgm:prSet/>
      <dgm:spPr/>
    </dgm:pt>
    <dgm:pt modelId="{3BB79D13-7CF2-4EAD-8140-2AE7141BDC52}" cxnId="{FBE5C537-A720-49C0-BB42-D81DFF4A9411}" type="sibTrans">
      <dgm:prSet/>
      <dgm:spPr/>
    </dgm:pt>
    <dgm:pt modelId="{E1085346-0A57-42B7-B222-E72C3EF4D66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Car</a:t>
          </a: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reate         the perfect color</a:t>
          </a: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/>
          </a:r>
          <a:endParaRPr lang="en-US" altLang="zh-CN" kern="1200">
            <a:ln>
              <a:noFill/>
            </a:ln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dgm:t>
    </dgm:pt>
    <dgm:pt modelId="{9C7E94B2-4CE0-4C5A-AC39-85A04DB51D95}" cxnId="{9024F6AA-CA3B-44CE-A180-404F8902D43D}" type="parTrans">
      <dgm:prSet/>
      <dgm:spPr/>
    </dgm:pt>
    <dgm:pt modelId="{9F3BB3D6-A913-4E67-954E-24894C272D04}" cxnId="{9024F6AA-CA3B-44CE-A180-404F8902D43D}" type="sibTrans">
      <dgm:prSet/>
      <dgm:spPr/>
    </dgm:pt>
    <dgm:pt modelId="{BA99965A-2D40-4D79-8990-EDFF24C85EE8}" type="pres">
      <dgm:prSet presAssocID="{8C3DDEC3-4410-4A7B-A08D-B4E3985222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F4677-56D9-46C1-8D8A-E79069C61FEF}" type="pres">
      <dgm:prSet presAssocID="{F970B406-3137-445F-A047-960BE6F8F548}" presName="root" presStyleCnt="0"/>
      <dgm:spPr/>
    </dgm:pt>
    <dgm:pt modelId="{A0242BD7-40EC-4B30-A4E6-F6CADB9C4AF7}" type="pres">
      <dgm:prSet presAssocID="{F970B406-3137-445F-A047-960BE6F8F548}" presName="rootComposite" presStyleCnt="0"/>
      <dgm:spPr/>
    </dgm:pt>
    <dgm:pt modelId="{F7165120-5FFC-451F-A676-9DCAA5026EF0}" type="pres">
      <dgm:prSet presAssocID="{F970B406-3137-445F-A047-960BE6F8F548}" presName="rootText" presStyleLbl="node1" presStyleIdx="0" presStyleCnt="4"/>
      <dgm:spPr/>
    </dgm:pt>
    <dgm:pt modelId="{76A4EA41-4C04-4672-9E66-C332C13D0A8A}" type="pres">
      <dgm:prSet presAssocID="{F970B406-3137-445F-A047-960BE6F8F548}" presName="rootConnector" presStyleCnt="0"/>
      <dgm:spPr/>
    </dgm:pt>
    <dgm:pt modelId="{F8EA77B5-FD36-4D9F-8881-E02597338EBD}" type="pres">
      <dgm:prSet presAssocID="{F970B406-3137-445F-A047-960BE6F8F548}" presName="childShape" presStyleCnt="0"/>
      <dgm:spPr/>
    </dgm:pt>
    <dgm:pt modelId="{A8F86FA2-285E-4466-A13D-4ECC369B5275}" type="pres">
      <dgm:prSet presAssocID="{0F1D7D4E-BD8E-43C1-8F99-ED496D7A9BB4}" presName="Name13" presStyleLbl="parChTrans1D2" presStyleIdx="0" presStyleCnt="4"/>
      <dgm:spPr/>
    </dgm:pt>
    <dgm:pt modelId="{8402CCB8-5F3F-4B37-9533-2CEF8B977F02}" type="pres">
      <dgm:prSet presAssocID="{2199E590-A466-443A-B43D-5CA7DA30B3AC}" presName="childText" presStyleLbl="bgAcc1" presStyleIdx="0" presStyleCnt="4">
        <dgm:presLayoutVars>
          <dgm:bulletEnabled val="1"/>
        </dgm:presLayoutVars>
      </dgm:prSet>
      <dgm:spPr/>
    </dgm:pt>
    <dgm:pt modelId="{3172787D-DB04-43ED-8026-C65F67B371C2}" type="pres">
      <dgm:prSet presAssocID="{867279BA-BE37-4115-B52A-17E4F0F535FD}" presName="root" presStyleCnt="0"/>
      <dgm:spPr/>
    </dgm:pt>
    <dgm:pt modelId="{5E7B529B-3791-4C92-8A8D-42B5FE64B1B8}" type="pres">
      <dgm:prSet presAssocID="{867279BA-BE37-4115-B52A-17E4F0F535FD}" presName="rootComposite" presStyleCnt="0"/>
      <dgm:spPr/>
    </dgm:pt>
    <dgm:pt modelId="{E3FF03EB-8647-4636-BC5C-E9BEC6C29553}" type="pres">
      <dgm:prSet presAssocID="{867279BA-BE37-4115-B52A-17E4F0F535FD}" presName="rootText" presStyleLbl="node1" presStyleIdx="1" presStyleCnt="4"/>
      <dgm:spPr/>
    </dgm:pt>
    <dgm:pt modelId="{020E4746-3A8C-42B4-AC17-0FB7CA4B2811}" type="pres">
      <dgm:prSet presAssocID="{867279BA-BE37-4115-B52A-17E4F0F535FD}" presName="rootConnector" presStyleCnt="0"/>
      <dgm:spPr/>
    </dgm:pt>
    <dgm:pt modelId="{A994A7C3-AEF7-4426-B7EF-877C67834B7F}" type="pres">
      <dgm:prSet presAssocID="{867279BA-BE37-4115-B52A-17E4F0F535FD}" presName="childShape" presStyleCnt="0"/>
      <dgm:spPr/>
    </dgm:pt>
    <dgm:pt modelId="{3F5EB287-4C34-456C-B985-2B774B3D9EF1}" type="pres">
      <dgm:prSet presAssocID="{57380257-9F95-43E2-B330-46970CC8990C}" presName="Name13" presStyleLbl="parChTrans1D2" presStyleIdx="1" presStyleCnt="4"/>
      <dgm:spPr/>
    </dgm:pt>
    <dgm:pt modelId="{A9454E12-1A81-4CCD-AB01-CC69284C8769}" type="pres">
      <dgm:prSet presAssocID="{849175CF-F593-437D-924E-CA0E96CBD1E1}" presName="childText" presStyleLbl="bgAcc1" presStyleIdx="1" presStyleCnt="4">
        <dgm:presLayoutVars>
          <dgm:bulletEnabled val="1"/>
        </dgm:presLayoutVars>
      </dgm:prSet>
      <dgm:spPr/>
    </dgm:pt>
    <dgm:pt modelId="{6CA87790-A783-4618-9FEE-13244F9BAC90}" type="pres">
      <dgm:prSet presAssocID="{35664C93-EEC4-4145-81B0-7978DAE4B183}" presName="root" presStyleCnt="0"/>
      <dgm:spPr/>
    </dgm:pt>
    <dgm:pt modelId="{4B7FCC04-3FD9-478E-859E-902440F3BA73}" type="pres">
      <dgm:prSet presAssocID="{35664C93-EEC4-4145-81B0-7978DAE4B183}" presName="rootComposite" presStyleCnt="0"/>
      <dgm:spPr/>
    </dgm:pt>
    <dgm:pt modelId="{BEA7C481-9D30-4513-A4FB-5DE3B1F58B86}" type="pres">
      <dgm:prSet presAssocID="{35664C93-EEC4-4145-81B0-7978DAE4B183}" presName="rootText" presStyleLbl="node1" presStyleIdx="2" presStyleCnt="4"/>
      <dgm:spPr/>
    </dgm:pt>
    <dgm:pt modelId="{4013F5F9-745F-4EEE-A8F3-86C5E5B09312}" type="pres">
      <dgm:prSet presAssocID="{35664C93-EEC4-4145-81B0-7978DAE4B183}" presName="rootConnector" presStyleCnt="0"/>
      <dgm:spPr/>
    </dgm:pt>
    <dgm:pt modelId="{436D05A9-FE92-494E-9679-64B179E904A9}" type="pres">
      <dgm:prSet presAssocID="{35664C93-EEC4-4145-81B0-7978DAE4B183}" presName="childShape" presStyleCnt="0"/>
      <dgm:spPr/>
    </dgm:pt>
    <dgm:pt modelId="{F220D247-E884-48BC-A063-271BEEA99010}" type="pres">
      <dgm:prSet presAssocID="{EF9A42B5-571A-4263-9A7E-562A8CFDBDE8}" presName="Name13" presStyleLbl="parChTrans1D2" presStyleIdx="2" presStyleCnt="4"/>
      <dgm:spPr/>
    </dgm:pt>
    <dgm:pt modelId="{49F38569-4EF4-41E0-85BA-8FBE84C3FB74}" type="pres">
      <dgm:prSet presAssocID="{05AA67C8-6615-4188-8A61-5D918F7B0CF4}" presName="childText" presStyleLbl="bgAcc1" presStyleIdx="2" presStyleCnt="4">
        <dgm:presLayoutVars>
          <dgm:bulletEnabled val="1"/>
        </dgm:presLayoutVars>
      </dgm:prSet>
      <dgm:spPr/>
    </dgm:pt>
    <dgm:pt modelId="{60B15AB6-3996-43E9-80F3-D07198E40AB4}" type="pres">
      <dgm:prSet presAssocID="{5012514C-4918-4011-93CD-078D2E41A03A}" presName="root" presStyleCnt="0"/>
      <dgm:spPr/>
    </dgm:pt>
    <dgm:pt modelId="{7C8800F8-29C2-48ED-9CA7-8A27B18DFAD2}" type="pres">
      <dgm:prSet presAssocID="{5012514C-4918-4011-93CD-078D2E41A03A}" presName="rootComposite" presStyleCnt="0"/>
      <dgm:spPr/>
    </dgm:pt>
    <dgm:pt modelId="{434DE921-DE0F-471A-8DED-57E5E5320623}" type="pres">
      <dgm:prSet presAssocID="{5012514C-4918-4011-93CD-078D2E41A03A}" presName="rootText" presStyleLbl="node1" presStyleIdx="3" presStyleCnt="4"/>
      <dgm:spPr/>
    </dgm:pt>
    <dgm:pt modelId="{57C7662D-9FFE-4ADB-AF83-1BDFCBB459D4}" type="pres">
      <dgm:prSet presAssocID="{5012514C-4918-4011-93CD-078D2E41A03A}" presName="rootConnector" presStyleCnt="0"/>
      <dgm:spPr/>
    </dgm:pt>
    <dgm:pt modelId="{1CFA7C82-7BC1-4596-8E85-E8DC72577CD8}" type="pres">
      <dgm:prSet presAssocID="{5012514C-4918-4011-93CD-078D2E41A03A}" presName="childShape" presStyleCnt="0"/>
      <dgm:spPr/>
    </dgm:pt>
    <dgm:pt modelId="{8821FCAD-B925-47FE-BB54-C28F12805FB4}" type="pres">
      <dgm:prSet presAssocID="{9C7E94B2-4CE0-4C5A-AC39-85A04DB51D95}" presName="Name13" presStyleLbl="parChTrans1D2" presStyleIdx="3" presStyleCnt="4"/>
      <dgm:spPr/>
    </dgm:pt>
    <dgm:pt modelId="{303CB10E-E571-4437-A5A1-DD066A363F38}" type="pres">
      <dgm:prSet presAssocID="{E1085346-0A57-42B7-B222-E72C3EF4D66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3C5C061-3DF7-49C9-B51E-B6FCF904AE6C}" srcId="{8C3DDEC3-4410-4A7B-A08D-B4E398522276}" destId="{F970B406-3137-445F-A047-960BE6F8F548}" srcOrd="0" destOrd="0" parTransId="{DE9920FC-ADF2-43FC-8D66-AB16E15737FC}" sibTransId="{A6DBE21A-0230-45DE-A17E-9E9D78667511}"/>
    <dgm:cxn modelId="{00558E36-43A5-4F7E-B0E8-59324DC691D8}" srcId="{F970B406-3137-445F-A047-960BE6F8F548}" destId="{2199E590-A466-443A-B43D-5CA7DA30B3AC}" srcOrd="0" destOrd="0" parTransId="{0F1D7D4E-BD8E-43C1-8F99-ED496D7A9BB4}" sibTransId="{49BEF6ED-1342-41F0-807C-53E1906472B9}"/>
    <dgm:cxn modelId="{8908E47A-3D9E-4055-8F3D-2AC7096F61C7}" srcId="{8C3DDEC3-4410-4A7B-A08D-B4E398522276}" destId="{867279BA-BE37-4115-B52A-17E4F0F535FD}" srcOrd="1" destOrd="0" parTransId="{1A4FEF92-68C1-469B-A1A1-5D97CB9FBEDD}" sibTransId="{0FC30822-F791-4477-9BA8-25504EBFECC7}"/>
    <dgm:cxn modelId="{9773CD27-FE06-43AB-A413-F6064A46F7F2}" srcId="{867279BA-BE37-4115-B52A-17E4F0F535FD}" destId="{849175CF-F593-437D-924E-CA0E96CBD1E1}" srcOrd="0" destOrd="1" parTransId="{57380257-9F95-43E2-B330-46970CC8990C}" sibTransId="{6A3A148F-286C-48E5-8F1A-D937B12918BD}"/>
    <dgm:cxn modelId="{27098E5A-339B-40C8-9585-0B5196497137}" srcId="{8C3DDEC3-4410-4A7B-A08D-B4E398522276}" destId="{35664C93-EEC4-4145-81B0-7978DAE4B183}" srcOrd="2" destOrd="0" parTransId="{928C2BCD-8364-4E07-907B-F6702CA636FA}" sibTransId="{5EBE003F-2A8C-47C0-BB31-A6F1974538FD}"/>
    <dgm:cxn modelId="{73E2CA74-209C-484D-936E-5F35DBE41723}" srcId="{35664C93-EEC4-4145-81B0-7978DAE4B183}" destId="{05AA67C8-6615-4188-8A61-5D918F7B0CF4}" srcOrd="0" destOrd="2" parTransId="{EF9A42B5-571A-4263-9A7E-562A8CFDBDE8}" sibTransId="{959F7698-EC5E-43C0-9D18-0F6D36C3CF7F}"/>
    <dgm:cxn modelId="{FBE5C537-A720-49C0-BB42-D81DFF4A9411}" srcId="{8C3DDEC3-4410-4A7B-A08D-B4E398522276}" destId="{5012514C-4918-4011-93CD-078D2E41A03A}" srcOrd="3" destOrd="0" parTransId="{B40872BE-3286-473F-AC19-4F666AA79E63}" sibTransId="{3BB79D13-7CF2-4EAD-8140-2AE7141BDC52}"/>
    <dgm:cxn modelId="{9024F6AA-CA3B-44CE-A180-404F8902D43D}" srcId="{5012514C-4918-4011-93CD-078D2E41A03A}" destId="{E1085346-0A57-42B7-B222-E72C3EF4D667}" srcOrd="0" destOrd="3" parTransId="{9C7E94B2-4CE0-4C5A-AC39-85A04DB51D95}" sibTransId="{9F3BB3D6-A913-4E67-954E-24894C272D04}"/>
    <dgm:cxn modelId="{1E009954-2612-498B-B6E5-941C6120D671}" type="presOf" srcId="{8C3DDEC3-4410-4A7B-A08D-B4E398522276}" destId="{BA99965A-2D40-4D79-8990-EDFF24C85EE8}" srcOrd="0" destOrd="0" presId="urn:microsoft.com/office/officeart/2005/8/layout/hierarchy3"/>
    <dgm:cxn modelId="{C7C0880C-F6E5-4712-9353-BDFC6C7A1C31}" type="presParOf" srcId="{BA99965A-2D40-4D79-8990-EDFF24C85EE8}" destId="{687F4677-56D9-46C1-8D8A-E79069C61FEF}" srcOrd="0" destOrd="0" presId="urn:microsoft.com/office/officeart/2005/8/layout/hierarchy3"/>
    <dgm:cxn modelId="{14AE6BE4-4482-412B-AE22-87CA97B9BBAF}" type="presParOf" srcId="{687F4677-56D9-46C1-8D8A-E79069C61FEF}" destId="{A0242BD7-40EC-4B30-A4E6-F6CADB9C4AF7}" srcOrd="0" destOrd="0" presId="urn:microsoft.com/office/officeart/2005/8/layout/hierarchy3"/>
    <dgm:cxn modelId="{F231856A-D813-4590-9C75-15558D57BCF4}" type="presOf" srcId="{F970B406-3137-445F-A047-960BE6F8F548}" destId="{A0242BD7-40EC-4B30-A4E6-F6CADB9C4AF7}" srcOrd="0" destOrd="0" presId="urn:microsoft.com/office/officeart/2005/8/layout/hierarchy3"/>
    <dgm:cxn modelId="{1A5CDB21-C9A2-4F11-ACFD-B50E843E9C90}" type="presParOf" srcId="{A0242BD7-40EC-4B30-A4E6-F6CADB9C4AF7}" destId="{F7165120-5FFC-451F-A676-9DCAA5026EF0}" srcOrd="0" destOrd="0" presId="urn:microsoft.com/office/officeart/2005/8/layout/hierarchy3"/>
    <dgm:cxn modelId="{15E93F67-A98A-426C-B728-9C276689F329}" type="presOf" srcId="{F970B406-3137-445F-A047-960BE6F8F548}" destId="{F7165120-5FFC-451F-A676-9DCAA5026EF0}" srcOrd="0" destOrd="0" presId="urn:microsoft.com/office/officeart/2005/8/layout/hierarchy3"/>
    <dgm:cxn modelId="{289A71E7-FD6F-44E8-8504-91D551425C07}" type="presParOf" srcId="{A0242BD7-40EC-4B30-A4E6-F6CADB9C4AF7}" destId="{76A4EA41-4C04-4672-9E66-C332C13D0A8A}" srcOrd="1" destOrd="0" presId="urn:microsoft.com/office/officeart/2005/8/layout/hierarchy3"/>
    <dgm:cxn modelId="{280FEDDA-FCEE-4A81-A7D2-8D5A67E9B771}" type="presOf" srcId="{F970B406-3137-445F-A047-960BE6F8F548}" destId="{76A4EA41-4C04-4672-9E66-C332C13D0A8A}" srcOrd="0" destOrd="0" presId="urn:microsoft.com/office/officeart/2005/8/layout/hierarchy3"/>
    <dgm:cxn modelId="{9C91E893-0F6E-4814-B1E9-438121456BB7}" type="presParOf" srcId="{687F4677-56D9-46C1-8D8A-E79069C61FEF}" destId="{F8EA77B5-FD36-4D9F-8881-E02597338EBD}" srcOrd="1" destOrd="0" presId="urn:microsoft.com/office/officeart/2005/8/layout/hierarchy3"/>
    <dgm:cxn modelId="{AB30F698-6039-4505-A43A-4481F1103FD4}" type="presParOf" srcId="{F8EA77B5-FD36-4D9F-8881-E02597338EBD}" destId="{A8F86FA2-285E-4466-A13D-4ECC369B5275}" srcOrd="0" destOrd="1" presId="urn:microsoft.com/office/officeart/2005/8/layout/hierarchy3"/>
    <dgm:cxn modelId="{96D09A57-0BE7-4133-BB38-0AD5BBF11C91}" type="presOf" srcId="{0F1D7D4E-BD8E-43C1-8F99-ED496D7A9BB4}" destId="{A8F86FA2-285E-4466-A13D-4ECC369B5275}" srcOrd="0" destOrd="0" presId="urn:microsoft.com/office/officeart/2005/8/layout/hierarchy3"/>
    <dgm:cxn modelId="{2AA9C5A6-CBBC-4EAF-98CF-DA173EF776CB}" type="presParOf" srcId="{F8EA77B5-FD36-4D9F-8881-E02597338EBD}" destId="{8402CCB8-5F3F-4B37-9533-2CEF8B977F02}" srcOrd="1" destOrd="1" presId="urn:microsoft.com/office/officeart/2005/8/layout/hierarchy3"/>
    <dgm:cxn modelId="{7A33EAB1-F854-437B-896F-83434ECEA117}" type="presOf" srcId="{2199E590-A466-443A-B43D-5CA7DA30B3AC}" destId="{8402CCB8-5F3F-4B37-9533-2CEF8B977F02}" srcOrd="0" destOrd="0" presId="urn:microsoft.com/office/officeart/2005/8/layout/hierarchy3"/>
    <dgm:cxn modelId="{10D80F15-0436-4C3A-811D-FAB4E88CE27B}" type="presParOf" srcId="{BA99965A-2D40-4D79-8990-EDFF24C85EE8}" destId="{3172787D-DB04-43ED-8026-C65F67B371C2}" srcOrd="1" destOrd="0" presId="urn:microsoft.com/office/officeart/2005/8/layout/hierarchy3"/>
    <dgm:cxn modelId="{1867EBD1-FB33-41ED-9C68-1DBE007D2045}" type="presParOf" srcId="{3172787D-DB04-43ED-8026-C65F67B371C2}" destId="{5E7B529B-3791-4C92-8A8D-42B5FE64B1B8}" srcOrd="0" destOrd="1" presId="urn:microsoft.com/office/officeart/2005/8/layout/hierarchy3"/>
    <dgm:cxn modelId="{98875009-519D-4BE0-B133-A842E00C0B25}" type="presOf" srcId="{867279BA-BE37-4115-B52A-17E4F0F535FD}" destId="{5E7B529B-3791-4C92-8A8D-42B5FE64B1B8}" srcOrd="0" destOrd="0" presId="urn:microsoft.com/office/officeart/2005/8/layout/hierarchy3"/>
    <dgm:cxn modelId="{B5263B16-808F-4181-8FBB-84A58EADFA84}" type="presParOf" srcId="{5E7B529B-3791-4C92-8A8D-42B5FE64B1B8}" destId="{E3FF03EB-8647-4636-BC5C-E9BEC6C29553}" srcOrd="0" destOrd="0" presId="urn:microsoft.com/office/officeart/2005/8/layout/hierarchy3"/>
    <dgm:cxn modelId="{527E1F11-FFF0-4A43-B1A8-0CFD0F71470D}" type="presOf" srcId="{867279BA-BE37-4115-B52A-17E4F0F535FD}" destId="{E3FF03EB-8647-4636-BC5C-E9BEC6C29553}" srcOrd="0" destOrd="0" presId="urn:microsoft.com/office/officeart/2005/8/layout/hierarchy3"/>
    <dgm:cxn modelId="{A7CDB4A5-D725-4747-B5E8-2C178C4D02B4}" type="presParOf" srcId="{5E7B529B-3791-4C92-8A8D-42B5FE64B1B8}" destId="{020E4746-3A8C-42B4-AC17-0FB7CA4B2811}" srcOrd="1" destOrd="0" presId="urn:microsoft.com/office/officeart/2005/8/layout/hierarchy3"/>
    <dgm:cxn modelId="{888364B5-F86B-4773-A96E-1C93452934C8}" type="presOf" srcId="{867279BA-BE37-4115-B52A-17E4F0F535FD}" destId="{020E4746-3A8C-42B4-AC17-0FB7CA4B2811}" srcOrd="0" destOrd="0" presId="urn:microsoft.com/office/officeart/2005/8/layout/hierarchy3"/>
    <dgm:cxn modelId="{0185A0D5-8572-456D-8121-0C1E732D229D}" type="presParOf" srcId="{3172787D-DB04-43ED-8026-C65F67B371C2}" destId="{A994A7C3-AEF7-4426-B7EF-877C67834B7F}" srcOrd="1" destOrd="1" presId="urn:microsoft.com/office/officeart/2005/8/layout/hierarchy3"/>
    <dgm:cxn modelId="{509FDA05-D457-4FBA-9FE7-D2CF498744BF}" type="presParOf" srcId="{A994A7C3-AEF7-4426-B7EF-877C67834B7F}" destId="{3F5EB287-4C34-456C-B985-2B774B3D9EF1}" srcOrd="0" destOrd="1" presId="urn:microsoft.com/office/officeart/2005/8/layout/hierarchy3"/>
    <dgm:cxn modelId="{8F9FE431-232F-4B50-9272-AA8557EC9419}" type="presOf" srcId="{57380257-9F95-43E2-B330-46970CC8990C}" destId="{3F5EB287-4C34-456C-B985-2B774B3D9EF1}" srcOrd="0" destOrd="0" presId="urn:microsoft.com/office/officeart/2005/8/layout/hierarchy3"/>
    <dgm:cxn modelId="{1BD38DA0-F429-43FE-90B9-858E5155691E}" type="presParOf" srcId="{A994A7C3-AEF7-4426-B7EF-877C67834B7F}" destId="{A9454E12-1A81-4CCD-AB01-CC69284C8769}" srcOrd="1" destOrd="1" presId="urn:microsoft.com/office/officeart/2005/8/layout/hierarchy3"/>
    <dgm:cxn modelId="{DAC544FD-8179-487D-B540-E8BF1420DB88}" type="presOf" srcId="{849175CF-F593-437D-924E-CA0E96CBD1E1}" destId="{A9454E12-1A81-4CCD-AB01-CC69284C8769}" srcOrd="0" destOrd="0" presId="urn:microsoft.com/office/officeart/2005/8/layout/hierarchy3"/>
    <dgm:cxn modelId="{F9193B4E-DA4A-4A9E-83C0-2DB2C62FCA94}" type="presParOf" srcId="{BA99965A-2D40-4D79-8990-EDFF24C85EE8}" destId="{6CA87790-A783-4618-9FEE-13244F9BAC90}" srcOrd="2" destOrd="0" presId="urn:microsoft.com/office/officeart/2005/8/layout/hierarchy3"/>
    <dgm:cxn modelId="{0FE92414-F706-4E0A-A262-02846A71C912}" type="presParOf" srcId="{6CA87790-A783-4618-9FEE-13244F9BAC90}" destId="{4B7FCC04-3FD9-478E-859E-902440F3BA73}" srcOrd="0" destOrd="2" presId="urn:microsoft.com/office/officeart/2005/8/layout/hierarchy3"/>
    <dgm:cxn modelId="{5BF4590C-DD29-4C99-A71C-332EFFB24891}" type="presOf" srcId="{35664C93-EEC4-4145-81B0-7978DAE4B183}" destId="{4B7FCC04-3FD9-478E-859E-902440F3BA73}" srcOrd="0" destOrd="0" presId="urn:microsoft.com/office/officeart/2005/8/layout/hierarchy3"/>
    <dgm:cxn modelId="{00E3CBFA-B64E-442F-92EB-A84F4E5677FA}" type="presParOf" srcId="{4B7FCC04-3FD9-478E-859E-902440F3BA73}" destId="{BEA7C481-9D30-4513-A4FB-5DE3B1F58B86}" srcOrd="0" destOrd="0" presId="urn:microsoft.com/office/officeart/2005/8/layout/hierarchy3"/>
    <dgm:cxn modelId="{92C7BEAE-630C-4FAB-8F8A-48022AD0B4A3}" type="presOf" srcId="{35664C93-EEC4-4145-81B0-7978DAE4B183}" destId="{BEA7C481-9D30-4513-A4FB-5DE3B1F58B86}" srcOrd="0" destOrd="0" presId="urn:microsoft.com/office/officeart/2005/8/layout/hierarchy3"/>
    <dgm:cxn modelId="{0EB09DBA-621A-4A50-8BE2-33CA05FFBADB}" type="presParOf" srcId="{4B7FCC04-3FD9-478E-859E-902440F3BA73}" destId="{4013F5F9-745F-4EEE-A8F3-86C5E5B09312}" srcOrd="1" destOrd="0" presId="urn:microsoft.com/office/officeart/2005/8/layout/hierarchy3"/>
    <dgm:cxn modelId="{5BD9A02E-782D-447F-BB8C-968E81B4D042}" type="presOf" srcId="{35664C93-EEC4-4145-81B0-7978DAE4B183}" destId="{4013F5F9-745F-4EEE-A8F3-86C5E5B09312}" srcOrd="0" destOrd="0" presId="urn:microsoft.com/office/officeart/2005/8/layout/hierarchy3"/>
    <dgm:cxn modelId="{EA06FEE8-26B6-477F-84C6-18900DE12BC9}" type="presParOf" srcId="{6CA87790-A783-4618-9FEE-13244F9BAC90}" destId="{436D05A9-FE92-494E-9679-64B179E904A9}" srcOrd="1" destOrd="2" presId="urn:microsoft.com/office/officeart/2005/8/layout/hierarchy3"/>
    <dgm:cxn modelId="{DE6716D0-3816-48CE-9CFE-A8127CF147A7}" type="presParOf" srcId="{436D05A9-FE92-494E-9679-64B179E904A9}" destId="{F220D247-E884-48BC-A063-271BEEA99010}" srcOrd="0" destOrd="1" presId="urn:microsoft.com/office/officeart/2005/8/layout/hierarchy3"/>
    <dgm:cxn modelId="{BEF1DE4D-A16A-4129-8D04-0F2D766B668B}" type="presOf" srcId="{EF9A42B5-571A-4263-9A7E-562A8CFDBDE8}" destId="{F220D247-E884-48BC-A063-271BEEA99010}" srcOrd="0" destOrd="0" presId="urn:microsoft.com/office/officeart/2005/8/layout/hierarchy3"/>
    <dgm:cxn modelId="{F63E77BA-5FD5-497D-9D3E-F93FFC6DB19C}" type="presParOf" srcId="{436D05A9-FE92-494E-9679-64B179E904A9}" destId="{49F38569-4EF4-41E0-85BA-8FBE84C3FB74}" srcOrd="1" destOrd="1" presId="urn:microsoft.com/office/officeart/2005/8/layout/hierarchy3"/>
    <dgm:cxn modelId="{AF5BA4EA-5C5F-41C4-859E-45FA7B0EBFCB}" type="presOf" srcId="{05AA67C8-6615-4188-8A61-5D918F7B0CF4}" destId="{49F38569-4EF4-41E0-85BA-8FBE84C3FB74}" srcOrd="0" destOrd="0" presId="urn:microsoft.com/office/officeart/2005/8/layout/hierarchy3"/>
    <dgm:cxn modelId="{D8AF7837-EA73-4BCA-9EC5-725D970D8E29}" type="presParOf" srcId="{BA99965A-2D40-4D79-8990-EDFF24C85EE8}" destId="{60B15AB6-3996-43E9-80F3-D07198E40AB4}" srcOrd="3" destOrd="0" presId="urn:microsoft.com/office/officeart/2005/8/layout/hierarchy3"/>
    <dgm:cxn modelId="{C71C360E-0EBF-445B-9DD4-BECFFC763FC5}" type="presParOf" srcId="{60B15AB6-3996-43E9-80F3-D07198E40AB4}" destId="{7C8800F8-29C2-48ED-9CA7-8A27B18DFAD2}" srcOrd="0" destOrd="3" presId="urn:microsoft.com/office/officeart/2005/8/layout/hierarchy3"/>
    <dgm:cxn modelId="{17EDBDB4-2FFC-4E74-80EA-6A152D18B9AD}" type="presOf" srcId="{5012514C-4918-4011-93CD-078D2E41A03A}" destId="{7C8800F8-29C2-48ED-9CA7-8A27B18DFAD2}" srcOrd="0" destOrd="0" presId="urn:microsoft.com/office/officeart/2005/8/layout/hierarchy3"/>
    <dgm:cxn modelId="{4E3DB017-AE63-4C2C-95ED-82B0077B4327}" type="presParOf" srcId="{7C8800F8-29C2-48ED-9CA7-8A27B18DFAD2}" destId="{434DE921-DE0F-471A-8DED-57E5E5320623}" srcOrd="0" destOrd="0" presId="urn:microsoft.com/office/officeart/2005/8/layout/hierarchy3"/>
    <dgm:cxn modelId="{160CF1DD-873E-48B9-9B1C-0B500CC43377}" type="presOf" srcId="{5012514C-4918-4011-93CD-078D2E41A03A}" destId="{434DE921-DE0F-471A-8DED-57E5E5320623}" srcOrd="0" destOrd="0" presId="urn:microsoft.com/office/officeart/2005/8/layout/hierarchy3"/>
    <dgm:cxn modelId="{8C6FC56E-E76C-47BD-B91E-7DF2A58B10FD}" type="presParOf" srcId="{7C8800F8-29C2-48ED-9CA7-8A27B18DFAD2}" destId="{57C7662D-9FFE-4ADB-AF83-1BDFCBB459D4}" srcOrd="1" destOrd="0" presId="urn:microsoft.com/office/officeart/2005/8/layout/hierarchy3"/>
    <dgm:cxn modelId="{49FD7799-672B-421F-9285-11A972220A55}" type="presOf" srcId="{5012514C-4918-4011-93CD-078D2E41A03A}" destId="{57C7662D-9FFE-4ADB-AF83-1BDFCBB459D4}" srcOrd="0" destOrd="0" presId="urn:microsoft.com/office/officeart/2005/8/layout/hierarchy3"/>
    <dgm:cxn modelId="{E0E7AB9B-C6A5-4789-BAA2-F7B248E0CAF4}" type="presParOf" srcId="{60B15AB6-3996-43E9-80F3-D07198E40AB4}" destId="{1CFA7C82-7BC1-4596-8E85-E8DC72577CD8}" srcOrd="1" destOrd="3" presId="urn:microsoft.com/office/officeart/2005/8/layout/hierarchy3"/>
    <dgm:cxn modelId="{81398007-661D-426C-9985-8D3DA11375C2}" type="presParOf" srcId="{1CFA7C82-7BC1-4596-8E85-E8DC72577CD8}" destId="{8821FCAD-B925-47FE-BB54-C28F12805FB4}" srcOrd="0" destOrd="1" presId="urn:microsoft.com/office/officeart/2005/8/layout/hierarchy3"/>
    <dgm:cxn modelId="{B4C3A1B0-23D8-4537-B325-D1B7DCD7687F}" type="presOf" srcId="{9C7E94B2-4CE0-4C5A-AC39-85A04DB51D95}" destId="{8821FCAD-B925-47FE-BB54-C28F12805FB4}" srcOrd="0" destOrd="0" presId="urn:microsoft.com/office/officeart/2005/8/layout/hierarchy3"/>
    <dgm:cxn modelId="{2D991C4B-7639-4786-9A05-51FCDA2EA7A2}" type="presParOf" srcId="{1CFA7C82-7BC1-4596-8E85-E8DC72577CD8}" destId="{303CB10E-E571-4437-A5A1-DD066A363F38}" srcOrd="1" destOrd="1" presId="urn:microsoft.com/office/officeart/2005/8/layout/hierarchy3"/>
    <dgm:cxn modelId="{97492C50-F5A5-403A-89F0-5EB867DA20B1}" type="presOf" srcId="{E1085346-0A57-42B7-B222-E72C3EF4D667}" destId="{303CB10E-E571-4437-A5A1-DD066A363F3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651115" cy="5053965"/>
        <a:chOff x="0" y="0"/>
        <a:chExt cx="7651115" cy="5053965"/>
      </a:xfrm>
    </dsp:grpSpPr>
    <dsp:sp modelId="{F7165120-5FFC-451F-A676-9DCAA5026EF0}">
      <dsp:nvSpPr>
        <dsp:cNvPr id="3" name="圆角矩形 2"/>
        <dsp:cNvSpPr/>
      </dsp:nvSpPr>
      <dsp:spPr bwMode="white">
        <a:xfrm>
          <a:off x="0" y="1620929"/>
          <a:ext cx="1610761" cy="80538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eaLnBrk="1" fontAlgn="ctr" latinLnBrk="0" hangingPunct="1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追求</a:t>
          </a: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卓     越</a:t>
          </a:r>
          <a:r>
            <a:rPr lang="zh-CN" altLang="en-US" sz="2400" kern="12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品质</a:t>
          </a:r>
          <a:endParaRPr lang="zh-CN" altLang="en-US" sz="2400" kern="12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  <a:sym typeface="+mn-ea"/>
          </a:endParaRPr>
        </a:p>
      </dsp:txBody>
      <dsp:txXfrm>
        <a:off x="0" y="1620929"/>
        <a:ext cx="1610761" cy="805381"/>
      </dsp:txXfrm>
    </dsp:sp>
    <dsp:sp modelId="{A8F86FA2-285E-4466-A13D-4ECC369B5275}">
      <dsp:nvSpPr>
        <dsp:cNvPr id="5" name="任意多边形 4"/>
        <dsp:cNvSpPr/>
      </dsp:nvSpPr>
      <dsp:spPr bwMode="white">
        <a:xfrm>
          <a:off x="161076" y="2426310"/>
          <a:ext cx="161076" cy="604035"/>
        </a:xfrm>
        <a:custGeom>
          <a:avLst/>
          <a:gdLst/>
          <a:ahLst/>
          <a:cxnLst/>
          <a:pathLst>
            <a:path w="254" h="951">
              <a:moveTo>
                <a:pt x="0" y="0"/>
              </a:moveTo>
              <a:lnTo>
                <a:pt x="0" y="951"/>
              </a:lnTo>
              <a:lnTo>
                <a:pt x="254" y="95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161076" y="2426310"/>
        <a:ext cx="161076" cy="604035"/>
      </dsp:txXfrm>
    </dsp:sp>
    <dsp:sp modelId="{8402CCB8-5F3F-4B37-9533-2CEF8B977F02}">
      <dsp:nvSpPr>
        <dsp:cNvPr id="6" name="圆角矩形 5"/>
        <dsp:cNvSpPr/>
      </dsp:nvSpPr>
      <dsp:spPr bwMode="white">
        <a:xfrm>
          <a:off x="322152" y="2627655"/>
          <a:ext cx="1288609" cy="80538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8575" tIns="19050" rIns="28575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</a:rPr>
            <a:t> Pursue Excellence Quality</a:t>
          </a:r>
          <a:endParaRPr lang="zh-CN" altLang="en-US">
            <a:solidFill>
              <a:schemeClr val="dk1"/>
            </a:solidFill>
          </a:endParaRPr>
        </a:p>
      </dsp:txBody>
      <dsp:txXfrm>
        <a:off x="322152" y="2627655"/>
        <a:ext cx="1288609" cy="805381"/>
      </dsp:txXfrm>
    </dsp:sp>
    <dsp:sp modelId="{E3FF03EB-8647-4636-BC5C-E9BEC6C29553}">
      <dsp:nvSpPr>
        <dsp:cNvPr id="9" name="圆角矩形 8"/>
        <dsp:cNvSpPr/>
      </dsp:nvSpPr>
      <dsp:spPr bwMode="white">
        <a:xfrm>
          <a:off x="2013451" y="1620929"/>
          <a:ext cx="1610761" cy="80538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坚持快      速</a:t>
          </a:r>
          <a:r>
            <a:rPr lang="zh-CN" altLang="en-US" sz="2400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生产</a:t>
          </a:r>
          <a:endParaRPr lang="zh-CN" altLang="en-US" sz="2400"/>
        </a:p>
      </dsp:txBody>
      <dsp:txXfrm>
        <a:off x="2013451" y="1620929"/>
        <a:ext cx="1610761" cy="805381"/>
      </dsp:txXfrm>
    </dsp:sp>
    <dsp:sp modelId="{3F5EB287-4C34-456C-B985-2B774B3D9EF1}">
      <dsp:nvSpPr>
        <dsp:cNvPr id="11" name="任意多边形 10"/>
        <dsp:cNvSpPr/>
      </dsp:nvSpPr>
      <dsp:spPr bwMode="white">
        <a:xfrm>
          <a:off x="2174527" y="2426310"/>
          <a:ext cx="161076" cy="604035"/>
        </a:xfrm>
        <a:custGeom>
          <a:avLst/>
          <a:gdLst/>
          <a:ahLst/>
          <a:cxnLst/>
          <a:pathLst>
            <a:path w="254" h="951">
              <a:moveTo>
                <a:pt x="0" y="0"/>
              </a:moveTo>
              <a:lnTo>
                <a:pt x="0" y="951"/>
              </a:lnTo>
              <a:lnTo>
                <a:pt x="254" y="95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174527" y="2426310"/>
        <a:ext cx="161076" cy="604035"/>
      </dsp:txXfrm>
    </dsp:sp>
    <dsp:sp modelId="{A9454E12-1A81-4CCD-AB01-CC69284C8769}">
      <dsp:nvSpPr>
        <dsp:cNvPr id="12" name="圆角矩形 11"/>
        <dsp:cNvSpPr/>
      </dsp:nvSpPr>
      <dsp:spPr bwMode="white">
        <a:xfrm>
          <a:off x="2335604" y="2627655"/>
          <a:ext cx="1288609" cy="805381"/>
        </a:xfrm>
        <a:prstGeom prst="roundRect">
          <a:avLst>
            <a:gd name="adj" fmla="val 10000"/>
          </a:avLst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8575" tIns="19050" rIns="28575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Adhere to rapid production</a:t>
          </a:r>
          <a:endParaRPr lang="zh-CN" altLang="en-US">
            <a:solidFill>
              <a:schemeClr val="dk1"/>
            </a:solidFill>
          </a:endParaRPr>
        </a:p>
      </dsp:txBody>
      <dsp:txXfrm>
        <a:off x="2335604" y="2627655"/>
        <a:ext cx="1288609" cy="805381"/>
      </dsp:txXfrm>
    </dsp:sp>
    <dsp:sp modelId="{BEA7C481-9D30-4513-A4FB-5DE3B1F58B86}">
      <dsp:nvSpPr>
        <dsp:cNvPr id="15" name="圆角矩形 14"/>
        <dsp:cNvSpPr/>
      </dsp:nvSpPr>
      <dsp:spPr bwMode="white">
        <a:xfrm>
          <a:off x="4026903" y="1620929"/>
          <a:ext cx="1610761" cy="80538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kern="120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诚</a:t>
          </a:r>
          <a:r>
            <a:rPr lang="zh-CN" altLang="en-US" kern="120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信创           造未来</a:t>
          </a:r>
          <a:endParaRPr lang="zh-CN" altLang="en-US" kern="120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  <a:sym typeface="+mn-ea"/>
          </a:endParaRPr>
        </a:p>
      </dsp:txBody>
      <dsp:txXfrm>
        <a:off x="4026903" y="1620929"/>
        <a:ext cx="1610761" cy="805381"/>
      </dsp:txXfrm>
    </dsp:sp>
    <dsp:sp modelId="{F220D247-E884-48BC-A063-271BEEA99010}">
      <dsp:nvSpPr>
        <dsp:cNvPr id="17" name="任意多边形 16"/>
        <dsp:cNvSpPr/>
      </dsp:nvSpPr>
      <dsp:spPr bwMode="white">
        <a:xfrm>
          <a:off x="4187979" y="2426310"/>
          <a:ext cx="161076" cy="604035"/>
        </a:xfrm>
        <a:custGeom>
          <a:avLst/>
          <a:gdLst/>
          <a:ahLst/>
          <a:cxnLst/>
          <a:pathLst>
            <a:path w="254" h="951">
              <a:moveTo>
                <a:pt x="0" y="0"/>
              </a:moveTo>
              <a:lnTo>
                <a:pt x="0" y="951"/>
              </a:lnTo>
              <a:lnTo>
                <a:pt x="254" y="95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87979" y="2426310"/>
        <a:ext cx="161076" cy="604035"/>
      </dsp:txXfrm>
    </dsp:sp>
    <dsp:sp modelId="{49F38569-4EF4-41E0-85BA-8FBE84C3FB74}">
      <dsp:nvSpPr>
        <dsp:cNvPr id="18" name="圆角矩形 17"/>
        <dsp:cNvSpPr/>
      </dsp:nvSpPr>
      <dsp:spPr bwMode="white">
        <a:xfrm>
          <a:off x="4349055" y="2627655"/>
          <a:ext cx="1288609" cy="805381"/>
        </a:xfrm>
        <a:prstGeom prst="roundRect">
          <a:avLst>
            <a:gd name="adj" fmla="val 10000"/>
          </a:avLst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8575" tIns="19050" rIns="28575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>
              <a:solidFill>
                <a:schemeClr val="dk1"/>
              </a:solidFill>
            </a:rPr>
            <a:t>Honesty creates the future</a:t>
          </a:r>
          <a:endParaRPr altLang="en-US">
            <a:solidFill>
              <a:schemeClr val="dk1"/>
            </a:solidFill>
          </a:endParaRPr>
        </a:p>
      </dsp:txBody>
      <dsp:txXfrm>
        <a:off x="4349055" y="2627655"/>
        <a:ext cx="1288609" cy="805381"/>
      </dsp:txXfrm>
    </dsp:sp>
    <dsp:sp modelId="{434DE921-DE0F-471A-8DED-57E5E5320623}">
      <dsp:nvSpPr>
        <dsp:cNvPr id="21" name="圆角矩形 20"/>
        <dsp:cNvSpPr/>
      </dsp:nvSpPr>
      <dsp:spPr bwMode="white">
        <a:xfrm>
          <a:off x="6040354" y="1620929"/>
          <a:ext cx="1610761" cy="80538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共</a:t>
          </a:r>
          <a:r>
            <a:rPr lang="zh-CN" altLang="en-US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创完           美色彩</a:t>
          </a:r>
          <a:endParaRPr lang="zh-CN" altLang="en-US" kern="1200">
            <a:ln>
              <a:noFill/>
            </a:ln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dsp:txBody>
      <dsp:txXfrm>
        <a:off x="6040354" y="1620929"/>
        <a:ext cx="1610761" cy="805381"/>
      </dsp:txXfrm>
    </dsp:sp>
    <dsp:sp modelId="{8821FCAD-B925-47FE-BB54-C28F12805FB4}">
      <dsp:nvSpPr>
        <dsp:cNvPr id="23" name="任意多边形 22"/>
        <dsp:cNvSpPr/>
      </dsp:nvSpPr>
      <dsp:spPr bwMode="white">
        <a:xfrm>
          <a:off x="6201430" y="2426310"/>
          <a:ext cx="161076" cy="604035"/>
        </a:xfrm>
        <a:custGeom>
          <a:avLst/>
          <a:gdLst/>
          <a:ahLst/>
          <a:cxnLst/>
          <a:pathLst>
            <a:path w="254" h="951">
              <a:moveTo>
                <a:pt x="0" y="0"/>
              </a:moveTo>
              <a:lnTo>
                <a:pt x="0" y="951"/>
              </a:lnTo>
              <a:lnTo>
                <a:pt x="254" y="95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6201430" y="2426310"/>
        <a:ext cx="161076" cy="604035"/>
      </dsp:txXfrm>
    </dsp:sp>
    <dsp:sp modelId="{303CB10E-E571-4437-A5A1-DD066A363F38}">
      <dsp:nvSpPr>
        <dsp:cNvPr id="24" name="圆角矩形 23"/>
        <dsp:cNvSpPr/>
      </dsp:nvSpPr>
      <dsp:spPr bwMode="white">
        <a:xfrm>
          <a:off x="6362506" y="2627655"/>
          <a:ext cx="1288609" cy="805381"/>
        </a:xfrm>
        <a:prstGeom prst="roundRect">
          <a:avLst>
            <a:gd name="adj" fmla="val 10000"/>
          </a:avLst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8575" tIns="19050" rIns="28575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Car</a:t>
          </a:r>
          <a:r>
            <a:rPr lang="en-US" altLang="zh-CN" kern="120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rPr>
            <a:t>reate         the perfect color</a:t>
          </a:r>
          <a:endParaRPr lang="en-US" altLang="zh-CN" kern="1200">
            <a:ln>
              <a:noFill/>
            </a:ln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dsp:txBody>
      <dsp:txXfrm>
        <a:off x="6362506" y="2627655"/>
        <a:ext cx="1288609" cy="805381"/>
      </dsp:txXfrm>
    </dsp:sp>
    <dsp:sp modelId="{76A4EA41-4C04-4672-9E66-C332C13D0A8A}">
      <dsp:nvSpPr>
        <dsp:cNvPr id="4" name="圆角矩形 3" hidden="1"/>
        <dsp:cNvSpPr/>
      </dsp:nvSpPr>
      <dsp:spPr>
        <a:xfrm>
          <a:off x="0" y="1620929"/>
          <a:ext cx="322152" cy="805381"/>
        </a:xfrm>
        <a:prstGeom prst="roundRect">
          <a:avLst>
            <a:gd name="adj" fmla="val 10000"/>
          </a:avLst>
        </a:prstGeom>
      </dsp:spPr>
      <dsp:txXfrm>
        <a:off x="0" y="1620929"/>
        <a:ext cx="322152" cy="805381"/>
      </dsp:txXfrm>
    </dsp:sp>
    <dsp:sp modelId="{020E4746-3A8C-42B4-AC17-0FB7CA4B2811}">
      <dsp:nvSpPr>
        <dsp:cNvPr id="10" name="圆角矩形 9" hidden="1"/>
        <dsp:cNvSpPr/>
      </dsp:nvSpPr>
      <dsp:spPr>
        <a:xfrm>
          <a:off x="2013451" y="1620929"/>
          <a:ext cx="322152" cy="805381"/>
        </a:xfrm>
        <a:prstGeom prst="roundRect">
          <a:avLst>
            <a:gd name="adj" fmla="val 10000"/>
          </a:avLst>
        </a:prstGeom>
      </dsp:spPr>
      <dsp:txXfrm>
        <a:off x="2013451" y="1620929"/>
        <a:ext cx="322152" cy="805381"/>
      </dsp:txXfrm>
    </dsp:sp>
    <dsp:sp modelId="{4013F5F9-745F-4EEE-A8F3-86C5E5B09312}">
      <dsp:nvSpPr>
        <dsp:cNvPr id="16" name="圆角矩形 15" hidden="1"/>
        <dsp:cNvSpPr/>
      </dsp:nvSpPr>
      <dsp:spPr>
        <a:xfrm>
          <a:off x="4026903" y="1620929"/>
          <a:ext cx="322152" cy="805381"/>
        </a:xfrm>
        <a:prstGeom prst="roundRect">
          <a:avLst>
            <a:gd name="adj" fmla="val 10000"/>
          </a:avLst>
        </a:prstGeom>
      </dsp:spPr>
      <dsp:txXfrm>
        <a:off x="4026903" y="1620929"/>
        <a:ext cx="322152" cy="805381"/>
      </dsp:txXfrm>
    </dsp:sp>
    <dsp:sp modelId="{57C7662D-9FFE-4ADB-AF83-1BDFCBB459D4}">
      <dsp:nvSpPr>
        <dsp:cNvPr id="22" name="圆角矩形 21" hidden="1"/>
        <dsp:cNvSpPr/>
      </dsp:nvSpPr>
      <dsp:spPr>
        <a:xfrm>
          <a:off x="6040354" y="1620929"/>
          <a:ext cx="322152" cy="805381"/>
        </a:xfrm>
        <a:prstGeom prst="roundRect">
          <a:avLst>
            <a:gd name="adj" fmla="val 10000"/>
          </a:avLst>
        </a:prstGeom>
      </dsp:spPr>
      <dsp:txXfrm>
        <a:off x="6040354" y="1620929"/>
        <a:ext cx="322152" cy="805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403225"/>
            <a:ext cx="12220575" cy="58674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20" y="203835"/>
            <a:ext cx="1031875" cy="102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" y="426085"/>
            <a:ext cx="12195810" cy="58547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20" y="203835"/>
            <a:ext cx="1031875" cy="102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../media/image31.jpe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2.jpeg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1.jpe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11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10.jpe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image" Target="../media/image12.jpeg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/>
          <p:nvPr userDrawn="1"/>
        </p:nvSpPr>
        <p:spPr bwMode="auto">
          <a:xfrm>
            <a:off x="6436995" y="3259455"/>
            <a:ext cx="2935605" cy="2938145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/>
          <a:p>
            <a:endParaRPr lang="zh-CN" altLang="en-US" sz="5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5" name="图片 24" descr="图片4 拷贝副本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980305" y="-42545"/>
            <a:ext cx="7218680" cy="3684270"/>
          </a:xfrm>
          <a:prstGeom prst="rect">
            <a:avLst/>
          </a:prstGeom>
          <a:ln>
            <a:noFill/>
          </a:ln>
        </p:spPr>
      </p:pic>
      <p:pic>
        <p:nvPicPr>
          <p:cNvPr id="20" name="图片 19" descr="未标题-11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" y="4429760"/>
            <a:ext cx="2711450" cy="2771140"/>
          </a:xfrm>
          <a:prstGeom prst="rect">
            <a:avLst/>
          </a:prstGeom>
        </p:spPr>
      </p:pic>
      <p:sp>
        <p:nvSpPr>
          <p:cNvPr id="23" name="Freeform 6"/>
          <p:cNvSpPr/>
          <p:nvPr userDrawn="1"/>
        </p:nvSpPr>
        <p:spPr bwMode="auto">
          <a:xfrm>
            <a:off x="5258435" y="-3175"/>
            <a:ext cx="6684645" cy="3413760"/>
          </a:xfrm>
          <a:custGeom>
            <a:avLst/>
            <a:gdLst>
              <a:gd name="T0" fmla="*/ 0 w 4211"/>
              <a:gd name="T1" fmla="*/ 0 h 2150"/>
              <a:gd name="T2" fmla="*/ 4211 w 4211"/>
              <a:gd name="T3" fmla="*/ 0 h 2150"/>
              <a:gd name="T4" fmla="*/ 2137 w 4211"/>
              <a:gd name="T5" fmla="*/ 2150 h 2150"/>
              <a:gd name="T6" fmla="*/ 0 w 4211"/>
              <a:gd name="T7" fmla="*/ 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11" h="2150">
                <a:moveTo>
                  <a:pt x="0" y="0"/>
                </a:moveTo>
                <a:lnTo>
                  <a:pt x="4211" y="0"/>
                </a:lnTo>
                <a:lnTo>
                  <a:pt x="2137" y="21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6" tIns="45723" rIns="91446" bIns="45723" numCol="1" anchor="t" anchorCtr="0" compatLnSpc="1"/>
          <a:lstStyle/>
          <a:p>
            <a:endParaRPr lang="en-US" altLang="zh-CN"/>
          </a:p>
        </p:txBody>
      </p:sp>
      <p:pic>
        <p:nvPicPr>
          <p:cNvPr id="24" name="图片 23" descr="图片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3810" y="2119630"/>
            <a:ext cx="3182620" cy="3175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Freeform 7"/>
          <p:cNvSpPr/>
          <p:nvPr userDrawn="1"/>
        </p:nvSpPr>
        <p:spPr bwMode="auto">
          <a:xfrm>
            <a:off x="6436360" y="3004185"/>
            <a:ext cx="2935605" cy="2938145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/>
          <a:lstStyle/>
          <a:p>
            <a:endParaRPr lang="zh-CN" altLang="en-US" sz="5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Freeform 9"/>
          <p:cNvSpPr/>
          <p:nvPr userDrawn="1"/>
        </p:nvSpPr>
        <p:spPr bwMode="auto">
          <a:xfrm>
            <a:off x="10568305" y="396240"/>
            <a:ext cx="1631315" cy="3242945"/>
          </a:xfrm>
          <a:custGeom>
            <a:avLst/>
            <a:gdLst>
              <a:gd name="T0" fmla="*/ 978 w 978"/>
              <a:gd name="T1" fmla="*/ 0 h 1944"/>
              <a:gd name="T2" fmla="*/ 978 w 978"/>
              <a:gd name="T3" fmla="*/ 1944 h 1944"/>
              <a:gd name="T4" fmla="*/ 0 w 978"/>
              <a:gd name="T5" fmla="*/ 972 h 1944"/>
              <a:gd name="T6" fmla="*/ 978 w 978"/>
              <a:gd name="T7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8" h="1944">
                <a:moveTo>
                  <a:pt x="978" y="0"/>
                </a:moveTo>
                <a:lnTo>
                  <a:pt x="978" y="1944"/>
                </a:lnTo>
                <a:lnTo>
                  <a:pt x="0" y="972"/>
                </a:lnTo>
                <a:lnTo>
                  <a:pt x="978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8" name="Freeform 7"/>
          <p:cNvSpPr/>
          <p:nvPr userDrawn="1"/>
        </p:nvSpPr>
        <p:spPr bwMode="auto">
          <a:xfrm>
            <a:off x="9762490" y="5446395"/>
            <a:ext cx="1333500" cy="1334770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9" name="矩形 259"/>
          <p:cNvSpPr>
            <a:spLocks noChangeArrowheads="1"/>
          </p:cNvSpPr>
          <p:nvPr userDrawn="1"/>
        </p:nvSpPr>
        <p:spPr bwMode="auto">
          <a:xfrm>
            <a:off x="7211695" y="4118610"/>
            <a:ext cx="1429385" cy="6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3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2021</a:t>
            </a:r>
            <a:endParaRPr lang="en-US" altLang="zh-CN" sz="43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9090" y="3881120"/>
            <a:ext cx="454850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企业简介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2260" y="2744470"/>
            <a:ext cx="73152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ea"/>
                <a:ea typeface="+mj-ea"/>
                <a:cs typeface="+mj-ea"/>
              </a:rPr>
              <a:t>晋江市绿雨彩色印刷有限公司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ea"/>
              <a:ea typeface="+mj-ea"/>
              <a:cs typeface="+mj-ea"/>
            </a:endParaRPr>
          </a:p>
        </p:txBody>
      </p:sp>
      <p:sp>
        <p:nvSpPr>
          <p:cNvPr id="8" name="原创设计师QQ598969553      _7"/>
          <p:cNvSpPr>
            <a:spLocks noChangeShapeType="1"/>
          </p:cNvSpPr>
          <p:nvPr userDrawn="1"/>
        </p:nvSpPr>
        <p:spPr bwMode="auto">
          <a:xfrm>
            <a:off x="283210" y="3501390"/>
            <a:ext cx="6741795" cy="635"/>
          </a:xfrm>
          <a:prstGeom prst="line">
            <a:avLst/>
          </a:prstGeom>
          <a:ln w="28575"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80" y="1128395"/>
            <a:ext cx="1878965" cy="1336040"/>
          </a:xfrm>
          <a:prstGeom prst="rect">
            <a:avLst/>
          </a:prstGeom>
        </p:spPr>
      </p:pic>
      <p:sp>
        <p:nvSpPr>
          <p:cNvPr id="5" name="原创设计师QQ598969553      _7"/>
          <p:cNvSpPr>
            <a:spLocks noChangeShapeType="1"/>
          </p:cNvSpPr>
          <p:nvPr userDrawn="1"/>
        </p:nvSpPr>
        <p:spPr bwMode="auto">
          <a:xfrm>
            <a:off x="496570" y="3574415"/>
            <a:ext cx="6741795" cy="635"/>
          </a:xfrm>
          <a:prstGeom prst="line">
            <a:avLst/>
          </a:prstGeom>
          <a:ln w="28575"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58" tIns="45729" rIns="91458" bIns="45729"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7580"/>
            <a:ext cx="12192000" cy="49955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" y="5659120"/>
            <a:ext cx="12190730" cy="103886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海德堡五色机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5" name="椭圆 354"/>
          <p:cNvSpPr/>
          <p:nvPr/>
        </p:nvSpPr>
        <p:spPr>
          <a:xfrm>
            <a:off x="9576435" y="1954530"/>
            <a:ext cx="2078355" cy="11817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4" descr="IMG_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769110"/>
            <a:ext cx="7566025" cy="430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4" name="文本框 353"/>
          <p:cNvSpPr txBox="1"/>
          <p:nvPr/>
        </p:nvSpPr>
        <p:spPr>
          <a:xfrm>
            <a:off x="9385300" y="223774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 smtClean="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自动轮转</a:t>
            </a:r>
            <a:r>
              <a:rPr lang="zh-CN" altLang="zh-CN" smtClean="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机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4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Automatic rotary machine</a:t>
            </a:r>
            <a:endParaRPr lang="en-US" altLang="zh-CN" sz="14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9249410" y="3517900"/>
            <a:ext cx="704215" cy="644525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8741410" y="4543425"/>
            <a:ext cx="320040" cy="3530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7" name="椭圆 356"/>
          <p:cNvSpPr/>
          <p:nvPr/>
        </p:nvSpPr>
        <p:spPr>
          <a:xfrm>
            <a:off x="8741410" y="4543425"/>
            <a:ext cx="320040" cy="3530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956945"/>
            <a:ext cx="12033250" cy="4702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" y="5659120"/>
            <a:ext cx="12032615" cy="103886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IFAD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智能标签机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7" name="椭圆 356"/>
          <p:cNvSpPr/>
          <p:nvPr/>
        </p:nvSpPr>
        <p:spPr>
          <a:xfrm>
            <a:off x="8741410" y="4543425"/>
            <a:ext cx="320040" cy="3530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5659120"/>
            <a:ext cx="12032615" cy="103886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日本袋王制袋机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6945"/>
            <a:ext cx="12033250" cy="4702175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74470" y="461010"/>
            <a:ext cx="4526915" cy="520065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24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981075"/>
            <a:ext cx="12192000" cy="57696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5" name="椭圆 354"/>
          <p:cNvSpPr/>
          <p:nvPr/>
        </p:nvSpPr>
        <p:spPr>
          <a:xfrm>
            <a:off x="9576435" y="1954530"/>
            <a:ext cx="2078355" cy="11817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4" name="文本框 353"/>
          <p:cNvSpPr txBox="1"/>
          <p:nvPr/>
        </p:nvSpPr>
        <p:spPr>
          <a:xfrm>
            <a:off x="9385300" y="223774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 smtClean="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自动柔印</a:t>
            </a:r>
            <a:r>
              <a:rPr lang="zh-CN" altLang="zh-CN" smtClean="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机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4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Automatic rotary machine</a:t>
            </a:r>
            <a:endParaRPr lang="en-US" altLang="zh-CN" sz="14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6" name="椭圆 355"/>
          <p:cNvSpPr/>
          <p:nvPr/>
        </p:nvSpPr>
        <p:spPr>
          <a:xfrm>
            <a:off x="9249410" y="3517900"/>
            <a:ext cx="704215" cy="644525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8741410" y="4543425"/>
            <a:ext cx="320040" cy="3530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85" y="1052830"/>
            <a:ext cx="9153525" cy="5648960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58" name="Oval 5"/>
          <p:cNvSpPr>
            <a:spLocks noChangeArrowheads="1"/>
          </p:cNvSpPr>
          <p:nvPr/>
        </p:nvSpPr>
        <p:spPr bwMode="auto">
          <a:xfrm>
            <a:off x="4841875" y="2896235"/>
            <a:ext cx="2734945" cy="29070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bevel/>
          </a:ln>
        </p:spPr>
        <p:txBody>
          <a:bodyPr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" name="Oval 6"/>
          <p:cNvSpPr>
            <a:spLocks noChangeArrowheads="1"/>
          </p:cNvSpPr>
          <p:nvPr/>
        </p:nvSpPr>
        <p:spPr bwMode="auto">
          <a:xfrm>
            <a:off x="4988560" y="3051175"/>
            <a:ext cx="2441575" cy="259524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bevel/>
          </a:ln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覆膜机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Mulch applicator</a:t>
            </a:r>
            <a:endParaRPr lang="en-US" altLang="zh-CN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60" name="下箭头 139"/>
          <p:cNvSpPr>
            <a:spLocks noChangeArrowheads="1"/>
          </p:cNvSpPr>
          <p:nvPr/>
        </p:nvSpPr>
        <p:spPr bwMode="auto">
          <a:xfrm rot="7606513">
            <a:off x="4514215" y="2966085"/>
            <a:ext cx="715645" cy="1268095"/>
          </a:xfrm>
          <a:custGeom>
            <a:avLst/>
            <a:gdLst>
              <a:gd name="T0" fmla="*/ 0 w 1207095"/>
              <a:gd name="T1" fmla="*/ 772415 h 2273516"/>
              <a:gd name="T2" fmla="*/ 139544 w 1207095"/>
              <a:gd name="T3" fmla="*/ 772415 h 2273516"/>
              <a:gd name="T4" fmla="*/ 349176 w 1207095"/>
              <a:gd name="T5" fmla="*/ 0 h 2273516"/>
              <a:gd name="T6" fmla="*/ 418632 w 1207095"/>
              <a:gd name="T7" fmla="*/ 2188 h 2273516"/>
              <a:gd name="T8" fmla="*/ 418632 w 1207095"/>
              <a:gd name="T9" fmla="*/ 772415 h 2273516"/>
              <a:gd name="T10" fmla="*/ 558176 w 1207095"/>
              <a:gd name="T11" fmla="*/ 772415 h 2273516"/>
              <a:gd name="T12" fmla="*/ 279088 w 1207095"/>
              <a:gd name="T13" fmla="*/ 1051575 h 2273516"/>
              <a:gd name="T14" fmla="*/ 0 w 1207095"/>
              <a:gd name="T15" fmla="*/ 772415 h 2273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7095"/>
              <a:gd name="T25" fmla="*/ 0 h 2273516"/>
              <a:gd name="T26" fmla="*/ 1207095 w 1207095"/>
              <a:gd name="T27" fmla="*/ 2273516 h 2273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7095" h="2273516">
                <a:moveTo>
                  <a:pt x="0" y="1669969"/>
                </a:moveTo>
                <a:lnTo>
                  <a:pt x="301774" y="1669969"/>
                </a:lnTo>
                <a:cubicBezTo>
                  <a:pt x="318501" y="1073875"/>
                  <a:pt x="455449" y="615234"/>
                  <a:pt x="755118" y="0"/>
                </a:cubicBezTo>
                <a:lnTo>
                  <a:pt x="905321" y="4730"/>
                </a:lnTo>
                <a:cubicBezTo>
                  <a:pt x="731379" y="724787"/>
                  <a:pt x="728778" y="1159415"/>
                  <a:pt x="905321" y="1669969"/>
                </a:cubicBezTo>
                <a:lnTo>
                  <a:pt x="1207095" y="1669969"/>
                </a:lnTo>
                <a:lnTo>
                  <a:pt x="603548" y="2273516"/>
                </a:lnTo>
                <a:lnTo>
                  <a:pt x="0" y="1669969"/>
                </a:lnTo>
                <a:close/>
              </a:path>
            </a:pathLst>
          </a:custGeom>
          <a:solidFill>
            <a:srgbClr val="F88A44"/>
          </a:solidFill>
          <a:ln w="9525" cmpd="sng">
            <a:noFill/>
            <a:bevel/>
          </a:ln>
        </p:spPr>
        <p:txBody>
          <a:bodyPr anchor="ctr"/>
          <a:p>
            <a:endParaRPr lang="zh-CN" altLang="en-US"/>
          </a:p>
        </p:txBody>
      </p:sp>
      <p:sp>
        <p:nvSpPr>
          <p:cNvPr id="361" name="下箭头 139"/>
          <p:cNvSpPr>
            <a:spLocks noChangeArrowheads="1"/>
          </p:cNvSpPr>
          <p:nvPr/>
        </p:nvSpPr>
        <p:spPr bwMode="auto">
          <a:xfrm rot="3790327">
            <a:off x="4453255" y="3813175"/>
            <a:ext cx="716915" cy="1355725"/>
          </a:xfrm>
          <a:custGeom>
            <a:avLst/>
            <a:gdLst>
              <a:gd name="T0" fmla="*/ 0 w 1207095"/>
              <a:gd name="T1" fmla="*/ 772217 h 2430532"/>
              <a:gd name="T2" fmla="*/ 139814 w 1207095"/>
              <a:gd name="T3" fmla="*/ 772217 h 2430532"/>
              <a:gd name="T4" fmla="*/ 349852 w 1207095"/>
              <a:gd name="T5" fmla="*/ 0 h 2430532"/>
              <a:gd name="T6" fmla="*/ 419441 w 1207095"/>
              <a:gd name="T7" fmla="*/ 772217 h 2430532"/>
              <a:gd name="T8" fmla="*/ 559256 w 1207095"/>
              <a:gd name="T9" fmla="*/ 772217 h 2430532"/>
              <a:gd name="T10" fmla="*/ 322823 w 1207095"/>
              <a:gd name="T11" fmla="*/ 1123911 h 2430532"/>
              <a:gd name="T12" fmla="*/ 0 w 1207095"/>
              <a:gd name="T13" fmla="*/ 772217 h 2430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7095"/>
              <a:gd name="T22" fmla="*/ 0 h 2430532"/>
              <a:gd name="T23" fmla="*/ 1207095 w 1207095"/>
              <a:gd name="T24" fmla="*/ 2430532 h 2430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7095" h="2430532">
                <a:moveTo>
                  <a:pt x="0" y="1669969"/>
                </a:moveTo>
                <a:lnTo>
                  <a:pt x="301774" y="1669969"/>
                </a:lnTo>
                <a:cubicBezTo>
                  <a:pt x="318501" y="1073875"/>
                  <a:pt x="455449" y="615234"/>
                  <a:pt x="755118" y="0"/>
                </a:cubicBezTo>
                <a:cubicBezTo>
                  <a:pt x="661960" y="374357"/>
                  <a:pt x="535619" y="1155692"/>
                  <a:pt x="905321" y="1669969"/>
                </a:cubicBezTo>
                <a:lnTo>
                  <a:pt x="1207095" y="1669969"/>
                </a:lnTo>
                <a:lnTo>
                  <a:pt x="696781" y="2430532"/>
                </a:lnTo>
                <a:lnTo>
                  <a:pt x="0" y="1669969"/>
                </a:lnTo>
                <a:close/>
              </a:path>
            </a:pathLst>
          </a:custGeom>
          <a:solidFill>
            <a:srgbClr val="FFC32B"/>
          </a:solidFill>
          <a:ln w="9525" cmpd="sng">
            <a:noFill/>
            <a:bevel/>
          </a:ln>
        </p:spPr>
        <p:txBody>
          <a:bodyPr anchor="ctr"/>
          <a:p>
            <a:endParaRPr lang="zh-CN" altLang="en-US"/>
          </a:p>
        </p:txBody>
      </p:sp>
      <p:sp>
        <p:nvSpPr>
          <p:cNvPr id="362" name="下箭头 139"/>
          <p:cNvSpPr>
            <a:spLocks noChangeArrowheads="1"/>
          </p:cNvSpPr>
          <p:nvPr/>
        </p:nvSpPr>
        <p:spPr bwMode="auto">
          <a:xfrm rot="15038497" flipH="1">
            <a:off x="6665595" y="2232025"/>
            <a:ext cx="973455" cy="2143760"/>
          </a:xfrm>
          <a:custGeom>
            <a:avLst/>
            <a:gdLst>
              <a:gd name="T0" fmla="*/ 0 w 1207095"/>
              <a:gd name="T1" fmla="*/ 3895487 h 2269076"/>
              <a:gd name="T2" fmla="*/ 342416 w 1207095"/>
              <a:gd name="T3" fmla="*/ 3895487 h 2269076"/>
              <a:gd name="T4" fmla="*/ 905200 w 1207095"/>
              <a:gd name="T5" fmla="*/ 0 h 2269076"/>
              <a:gd name="T6" fmla="*/ 1027249 w 1207095"/>
              <a:gd name="T7" fmla="*/ 3895487 h 2269076"/>
              <a:gd name="T8" fmla="*/ 1369665 w 1207095"/>
              <a:gd name="T9" fmla="*/ 3895487 h 2269076"/>
              <a:gd name="T10" fmla="*/ 784445 w 1207095"/>
              <a:gd name="T11" fmla="*/ 5322826 h 2269076"/>
              <a:gd name="T12" fmla="*/ 0 w 1207095"/>
              <a:gd name="T13" fmla="*/ 3895487 h 22690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7095"/>
              <a:gd name="T22" fmla="*/ 0 h 2269076"/>
              <a:gd name="T23" fmla="*/ 1207095 w 1207095"/>
              <a:gd name="T24" fmla="*/ 2269076 h 22690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7095" h="2269076">
                <a:moveTo>
                  <a:pt x="0" y="1660613"/>
                </a:moveTo>
                <a:lnTo>
                  <a:pt x="301774" y="1660613"/>
                </a:lnTo>
                <a:cubicBezTo>
                  <a:pt x="252150" y="1008228"/>
                  <a:pt x="452260" y="468245"/>
                  <a:pt x="797758" y="0"/>
                </a:cubicBezTo>
                <a:cubicBezTo>
                  <a:pt x="454185" y="778062"/>
                  <a:pt x="676561" y="1325574"/>
                  <a:pt x="905321" y="1660613"/>
                </a:cubicBezTo>
                <a:lnTo>
                  <a:pt x="1207095" y="1660613"/>
                </a:lnTo>
                <a:lnTo>
                  <a:pt x="691336" y="2269076"/>
                </a:lnTo>
                <a:lnTo>
                  <a:pt x="0" y="1660613"/>
                </a:lnTo>
                <a:close/>
              </a:path>
            </a:pathLst>
          </a:custGeom>
          <a:solidFill>
            <a:srgbClr val="3C8DA6"/>
          </a:solidFill>
          <a:ln w="9525" cmpd="sng">
            <a:noFill/>
            <a:bevel/>
          </a:ln>
        </p:spPr>
        <p:txBody>
          <a:bodyPr anchor="ctr"/>
          <a:p>
            <a:endParaRPr lang="zh-CN" altLang="en-US"/>
          </a:p>
        </p:txBody>
      </p:sp>
      <p:pic>
        <p:nvPicPr>
          <p:cNvPr id="10243" name="图片 4" descr="IMG_25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" y="1335405"/>
            <a:ext cx="4070350" cy="2708275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</p:pic>
      <p:pic>
        <p:nvPicPr>
          <p:cNvPr id="10246" name="图片 7" descr="IMG_25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4266565"/>
            <a:ext cx="3432810" cy="2285365"/>
          </a:xfrm>
          <a:prstGeom prst="roundRect">
            <a:avLst/>
          </a:prstGeom>
          <a:noFill/>
          <a:ln w="9525">
            <a:solidFill>
              <a:schemeClr val="accent4"/>
            </a:solidFill>
          </a:ln>
        </p:spPr>
      </p:pic>
      <p:pic>
        <p:nvPicPr>
          <p:cNvPr id="10244" name="图片 5" descr="IMG_25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010" y="1542415"/>
            <a:ext cx="3545840" cy="3413125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12292" name="图片 7" descr="IMG_26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0365" y="1898015"/>
            <a:ext cx="6015355" cy="4004310"/>
          </a:xfrm>
          <a:prstGeom prst="roundRect">
            <a:avLst/>
          </a:prstGeom>
          <a:noFill/>
          <a:ln w="9525">
            <a:noFill/>
          </a:ln>
          <a:effectLst>
            <a:softEdge rad="31750"/>
          </a:effectLst>
        </p:spPr>
      </p:pic>
      <p:grpSp>
        <p:nvGrpSpPr>
          <p:cNvPr id="119" name="组合 118"/>
          <p:cNvGrpSpPr/>
          <p:nvPr>
            <p:custDataLst>
              <p:tags r:id="rId2"/>
            </p:custDataLst>
          </p:nvPr>
        </p:nvGrpSpPr>
        <p:grpSpPr>
          <a:xfrm>
            <a:off x="492552" y="1412888"/>
            <a:ext cx="4546470" cy="3445510"/>
            <a:chOff x="492552" y="2099323"/>
            <a:chExt cx="4546470" cy="3445510"/>
          </a:xfrm>
        </p:grpSpPr>
        <p:sp>
          <p:nvSpPr>
            <p:cNvPr id="120" name="PA-装饰 矩形: 圆角 7"/>
            <p:cNvSpPr/>
            <p:nvPr>
              <p:custDataLst>
                <p:tags r:id="rId3"/>
              </p:custDataLst>
            </p:nvPr>
          </p:nvSpPr>
          <p:spPr>
            <a:xfrm>
              <a:off x="4614654" y="3609874"/>
              <a:ext cx="424368" cy="423236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PA-装饰 矩形: 圆角 8"/>
            <p:cNvSpPr/>
            <p:nvPr>
              <p:custDataLst>
                <p:tags r:id="rId4"/>
              </p:custDataLst>
            </p:nvPr>
          </p:nvSpPr>
          <p:spPr>
            <a:xfrm>
              <a:off x="1015452" y="4075773"/>
              <a:ext cx="424368" cy="423236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PA-装饰 矩形: 圆角 9"/>
            <p:cNvSpPr/>
            <p:nvPr>
              <p:custDataLst>
                <p:tags r:id="rId5"/>
              </p:custDataLst>
            </p:nvPr>
          </p:nvSpPr>
          <p:spPr>
            <a:xfrm>
              <a:off x="563900" y="5234480"/>
              <a:ext cx="424368" cy="87214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PA-圆角矩形 3"/>
            <p:cNvSpPr/>
            <p:nvPr>
              <p:custDataLst>
                <p:tags r:id="rId6"/>
              </p:custDataLst>
            </p:nvPr>
          </p:nvSpPr>
          <p:spPr>
            <a:xfrm>
              <a:off x="2724256" y="2676202"/>
              <a:ext cx="2167525" cy="892910"/>
            </a:xfrm>
            <a:custGeom>
              <a:avLst/>
              <a:gdLst>
                <a:gd name="connsiteX0" fmla="*/ 12526 w 3645535"/>
                <a:gd name="connsiteY0" fmla="*/ 0 h 1501775"/>
                <a:gd name="connsiteX1" fmla="*/ 3633013 w 3645535"/>
                <a:gd name="connsiteY1" fmla="*/ 2 h 1501775"/>
                <a:gd name="connsiteX2" fmla="*/ 3645535 w 3645535"/>
                <a:gd name="connsiteY2" fmla="*/ 12527 h 1501775"/>
                <a:gd name="connsiteX3" fmla="*/ 3645532 w 3645535"/>
                <a:gd name="connsiteY3" fmla="*/ 1489248 h 1501775"/>
                <a:gd name="connsiteX4" fmla="*/ 3633012 w 3645535"/>
                <a:gd name="connsiteY4" fmla="*/ 1501774 h 1501775"/>
                <a:gd name="connsiteX5" fmla="*/ 12523 w 3645535"/>
                <a:gd name="connsiteY5" fmla="*/ 1501775 h 1501775"/>
                <a:gd name="connsiteX6" fmla="*/ 1 w 3645535"/>
                <a:gd name="connsiteY6" fmla="*/ 1489249 h 1501775"/>
                <a:gd name="connsiteX7" fmla="*/ 0 w 3645535"/>
                <a:gd name="connsiteY7" fmla="*/ 12527 h 1501775"/>
                <a:gd name="connsiteX8" fmla="*/ 12526 w 3645535"/>
                <a:gd name="connsiteY8" fmla="*/ 0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5535" h="1501775">
                  <a:moveTo>
                    <a:pt x="12526" y="0"/>
                  </a:moveTo>
                  <a:lnTo>
                    <a:pt x="3633013" y="2"/>
                  </a:lnTo>
                  <a:cubicBezTo>
                    <a:pt x="3639926" y="4"/>
                    <a:pt x="3645536" y="5609"/>
                    <a:pt x="3645535" y="12527"/>
                  </a:cubicBezTo>
                  <a:lnTo>
                    <a:pt x="3645532" y="1489248"/>
                  </a:lnTo>
                  <a:cubicBezTo>
                    <a:pt x="3645536" y="1496166"/>
                    <a:pt x="3639928" y="1501775"/>
                    <a:pt x="3633012" y="1501774"/>
                  </a:cubicBezTo>
                  <a:lnTo>
                    <a:pt x="12523" y="1501775"/>
                  </a:lnTo>
                  <a:cubicBezTo>
                    <a:pt x="5609" y="1501775"/>
                    <a:pt x="-3" y="1496167"/>
                    <a:pt x="1" y="1489249"/>
                  </a:cubicBezTo>
                  <a:lnTo>
                    <a:pt x="0" y="12527"/>
                  </a:lnTo>
                  <a:cubicBezTo>
                    <a:pt x="0" y="5612"/>
                    <a:pt x="5610" y="2"/>
                    <a:pt x="12526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145000" t="-65000" r="-47000" b="-22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4" name="PA-圆角矩形 2"/>
            <p:cNvSpPr/>
            <p:nvPr>
              <p:custDataLst>
                <p:tags r:id="rId8"/>
              </p:custDataLst>
            </p:nvPr>
          </p:nvSpPr>
          <p:spPr>
            <a:xfrm>
              <a:off x="607713" y="2099323"/>
              <a:ext cx="2070873" cy="1933821"/>
            </a:xfrm>
            <a:custGeom>
              <a:avLst/>
              <a:gdLst>
                <a:gd name="connsiteX0" fmla="*/ 27130 w 3482977"/>
                <a:gd name="connsiteY0" fmla="*/ 0 h 3252471"/>
                <a:gd name="connsiteX1" fmla="*/ 3455851 w 3482977"/>
                <a:gd name="connsiteY1" fmla="*/ 1 h 3252471"/>
                <a:gd name="connsiteX2" fmla="*/ 3482977 w 3482977"/>
                <a:gd name="connsiteY2" fmla="*/ 27131 h 3252471"/>
                <a:gd name="connsiteX3" fmla="*/ 3482974 w 3482977"/>
                <a:gd name="connsiteY3" fmla="*/ 3225345 h 3252471"/>
                <a:gd name="connsiteX4" fmla="*/ 3455849 w 3482977"/>
                <a:gd name="connsiteY4" fmla="*/ 3252466 h 3252471"/>
                <a:gd name="connsiteX5" fmla="*/ 27127 w 3482977"/>
                <a:gd name="connsiteY5" fmla="*/ 3252471 h 3252471"/>
                <a:gd name="connsiteX6" fmla="*/ 0 w 3482977"/>
                <a:gd name="connsiteY6" fmla="*/ 3225340 h 3252471"/>
                <a:gd name="connsiteX7" fmla="*/ 3 w 3482977"/>
                <a:gd name="connsiteY7" fmla="*/ 27124 h 3252471"/>
                <a:gd name="connsiteX8" fmla="*/ 27130 w 3482977"/>
                <a:gd name="connsiteY8" fmla="*/ 0 h 325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977" h="3252471">
                  <a:moveTo>
                    <a:pt x="27130" y="0"/>
                  </a:moveTo>
                  <a:lnTo>
                    <a:pt x="3455851" y="1"/>
                  </a:lnTo>
                  <a:cubicBezTo>
                    <a:pt x="3470831" y="3"/>
                    <a:pt x="3482976" y="12150"/>
                    <a:pt x="3482977" y="27131"/>
                  </a:cubicBezTo>
                  <a:lnTo>
                    <a:pt x="3482974" y="3225345"/>
                  </a:lnTo>
                  <a:cubicBezTo>
                    <a:pt x="3482976" y="3240325"/>
                    <a:pt x="3470835" y="3252471"/>
                    <a:pt x="3455849" y="3252466"/>
                  </a:cubicBezTo>
                  <a:lnTo>
                    <a:pt x="27127" y="3252471"/>
                  </a:lnTo>
                  <a:cubicBezTo>
                    <a:pt x="12150" y="3252469"/>
                    <a:pt x="3" y="3240325"/>
                    <a:pt x="0" y="3225340"/>
                  </a:cubicBezTo>
                  <a:lnTo>
                    <a:pt x="3" y="27124"/>
                  </a:lnTo>
                  <a:cubicBezTo>
                    <a:pt x="3" y="12144"/>
                    <a:pt x="12149" y="3"/>
                    <a:pt x="27130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50000" r="-156000" b="-7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5" name="PA-圆角矩形 4"/>
            <p:cNvSpPr/>
            <p:nvPr>
              <p:custDataLst>
                <p:tags r:id="rId9"/>
              </p:custDataLst>
            </p:nvPr>
          </p:nvSpPr>
          <p:spPr>
            <a:xfrm>
              <a:off x="1494573" y="4075774"/>
              <a:ext cx="1184008" cy="1105850"/>
            </a:xfrm>
            <a:custGeom>
              <a:avLst/>
              <a:gdLst>
                <a:gd name="connsiteX0" fmla="*/ 15519 w 1991369"/>
                <a:gd name="connsiteY0" fmla="*/ 0 h 1859916"/>
                <a:gd name="connsiteX1" fmla="*/ 1975850 w 1991369"/>
                <a:gd name="connsiteY1" fmla="*/ 1 h 1859916"/>
                <a:gd name="connsiteX2" fmla="*/ 1991369 w 1991369"/>
                <a:gd name="connsiteY2" fmla="*/ 15512 h 1859916"/>
                <a:gd name="connsiteX3" fmla="*/ 1991363 w 1991369"/>
                <a:gd name="connsiteY3" fmla="*/ 1844408 h 1859916"/>
                <a:gd name="connsiteX4" fmla="*/ 1975849 w 1991369"/>
                <a:gd name="connsiteY4" fmla="*/ 1859916 h 1859916"/>
                <a:gd name="connsiteX5" fmla="*/ 15513 w 1991369"/>
                <a:gd name="connsiteY5" fmla="*/ 1859912 h 1859916"/>
                <a:gd name="connsiteX6" fmla="*/ 0 w 1991369"/>
                <a:gd name="connsiteY6" fmla="*/ 1844405 h 1859916"/>
                <a:gd name="connsiteX7" fmla="*/ 2 w 1991369"/>
                <a:gd name="connsiteY7" fmla="*/ 15514 h 1859916"/>
                <a:gd name="connsiteX8" fmla="*/ 15519 w 1991369"/>
                <a:gd name="connsiteY8" fmla="*/ 0 h 185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69" h="1859916">
                  <a:moveTo>
                    <a:pt x="15519" y="0"/>
                  </a:moveTo>
                  <a:lnTo>
                    <a:pt x="1975850" y="1"/>
                  </a:lnTo>
                  <a:cubicBezTo>
                    <a:pt x="1984419" y="2"/>
                    <a:pt x="1991366" y="6947"/>
                    <a:pt x="1991369" y="15512"/>
                  </a:cubicBezTo>
                  <a:lnTo>
                    <a:pt x="1991363" y="1844408"/>
                  </a:lnTo>
                  <a:cubicBezTo>
                    <a:pt x="1991360" y="1852968"/>
                    <a:pt x="1984418" y="1859918"/>
                    <a:pt x="1975849" y="1859916"/>
                  </a:cubicBezTo>
                  <a:lnTo>
                    <a:pt x="15513" y="1859912"/>
                  </a:lnTo>
                  <a:cubicBezTo>
                    <a:pt x="6949" y="1859915"/>
                    <a:pt x="5" y="1852973"/>
                    <a:pt x="0" y="1844405"/>
                  </a:cubicBezTo>
                  <a:lnTo>
                    <a:pt x="2" y="15514"/>
                  </a:lnTo>
                  <a:cubicBezTo>
                    <a:pt x="2" y="6947"/>
                    <a:pt x="6948" y="1"/>
                    <a:pt x="15519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162000" t="-179000" r="-273000" b="-3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6" name="PA-圆角矩形 5"/>
            <p:cNvSpPr/>
            <p:nvPr>
              <p:custDataLst>
                <p:tags r:id="rId10"/>
              </p:custDataLst>
            </p:nvPr>
          </p:nvSpPr>
          <p:spPr>
            <a:xfrm>
              <a:off x="988290" y="5234487"/>
              <a:ext cx="1690299" cy="87216"/>
            </a:xfrm>
            <a:custGeom>
              <a:avLst/>
              <a:gdLst>
                <a:gd name="connsiteX0" fmla="*/ 1227 w 2842894"/>
                <a:gd name="connsiteY0" fmla="*/ 0 h 146687"/>
                <a:gd name="connsiteX1" fmla="*/ 2841671 w 2842894"/>
                <a:gd name="connsiteY1" fmla="*/ 2 h 146687"/>
                <a:gd name="connsiteX2" fmla="*/ 2842894 w 2842894"/>
                <a:gd name="connsiteY2" fmla="*/ 1228 h 146687"/>
                <a:gd name="connsiteX3" fmla="*/ 2842893 w 2842894"/>
                <a:gd name="connsiteY3" fmla="*/ 145462 h 146687"/>
                <a:gd name="connsiteX4" fmla="*/ 2841676 w 2842894"/>
                <a:gd name="connsiteY4" fmla="*/ 146685 h 146687"/>
                <a:gd name="connsiteX5" fmla="*/ 1224 w 2842894"/>
                <a:gd name="connsiteY5" fmla="*/ 146687 h 146687"/>
                <a:gd name="connsiteX6" fmla="*/ 1 w 2842894"/>
                <a:gd name="connsiteY6" fmla="*/ 145463 h 146687"/>
                <a:gd name="connsiteX7" fmla="*/ 0 w 2842894"/>
                <a:gd name="connsiteY7" fmla="*/ 1228 h 146687"/>
                <a:gd name="connsiteX8" fmla="*/ 1227 w 2842894"/>
                <a:gd name="connsiteY8" fmla="*/ 0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894" h="146687">
                  <a:moveTo>
                    <a:pt x="1227" y="0"/>
                  </a:moveTo>
                  <a:lnTo>
                    <a:pt x="2841671" y="2"/>
                  </a:lnTo>
                  <a:cubicBezTo>
                    <a:pt x="2842347" y="0"/>
                    <a:pt x="2842894" y="547"/>
                    <a:pt x="2842894" y="1228"/>
                  </a:cubicBezTo>
                  <a:lnTo>
                    <a:pt x="2842893" y="145462"/>
                  </a:lnTo>
                  <a:cubicBezTo>
                    <a:pt x="2842898" y="146137"/>
                    <a:pt x="2842347" y="146687"/>
                    <a:pt x="2841676" y="146685"/>
                  </a:cubicBezTo>
                  <a:lnTo>
                    <a:pt x="1224" y="146687"/>
                  </a:lnTo>
                  <a:cubicBezTo>
                    <a:pt x="546" y="146689"/>
                    <a:pt x="-1" y="146139"/>
                    <a:pt x="1" y="145463"/>
                  </a:cubicBezTo>
                  <a:lnTo>
                    <a:pt x="0" y="1228"/>
                  </a:lnTo>
                  <a:cubicBezTo>
                    <a:pt x="1" y="549"/>
                    <a:pt x="549" y="2"/>
                    <a:pt x="1227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83000" t="-3595000" r="-191000" b="-25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8" name="PA-圆角矩形 6"/>
            <p:cNvSpPr/>
            <p:nvPr>
              <p:custDataLst>
                <p:tags r:id="rId11"/>
              </p:custDataLst>
            </p:nvPr>
          </p:nvSpPr>
          <p:spPr>
            <a:xfrm>
              <a:off x="2724248" y="3611013"/>
              <a:ext cx="1844722" cy="1933820"/>
            </a:xfrm>
            <a:custGeom>
              <a:avLst/>
              <a:gdLst>
                <a:gd name="connsiteX0" fmla="*/ 25880 w 3102615"/>
                <a:gd name="connsiteY0" fmla="*/ 0 h 3252468"/>
                <a:gd name="connsiteX1" fmla="*/ 3076734 w 3102615"/>
                <a:gd name="connsiteY1" fmla="*/ 1 h 3252468"/>
                <a:gd name="connsiteX2" fmla="*/ 3102615 w 3102615"/>
                <a:gd name="connsiteY2" fmla="*/ 25877 h 3252468"/>
                <a:gd name="connsiteX3" fmla="*/ 3102612 w 3102615"/>
                <a:gd name="connsiteY3" fmla="*/ 3226589 h 3252468"/>
                <a:gd name="connsiteX4" fmla="*/ 3076735 w 3102615"/>
                <a:gd name="connsiteY4" fmla="*/ 3252466 h 3252468"/>
                <a:gd name="connsiteX5" fmla="*/ 25877 w 3102615"/>
                <a:gd name="connsiteY5" fmla="*/ 3252468 h 3252468"/>
                <a:gd name="connsiteX6" fmla="*/ 0 w 3102615"/>
                <a:gd name="connsiteY6" fmla="*/ 3226594 h 3252468"/>
                <a:gd name="connsiteX7" fmla="*/ 6 w 3102615"/>
                <a:gd name="connsiteY7" fmla="*/ 25876 h 3252468"/>
                <a:gd name="connsiteX8" fmla="*/ 25880 w 3102615"/>
                <a:gd name="connsiteY8" fmla="*/ 0 h 325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615" h="3252468">
                  <a:moveTo>
                    <a:pt x="25880" y="0"/>
                  </a:moveTo>
                  <a:lnTo>
                    <a:pt x="3076734" y="1"/>
                  </a:lnTo>
                  <a:cubicBezTo>
                    <a:pt x="3091027" y="5"/>
                    <a:pt x="3102613" y="11585"/>
                    <a:pt x="3102615" y="25877"/>
                  </a:cubicBezTo>
                  <a:lnTo>
                    <a:pt x="3102612" y="3226589"/>
                  </a:lnTo>
                  <a:cubicBezTo>
                    <a:pt x="3102617" y="3240882"/>
                    <a:pt x="3091027" y="3252464"/>
                    <a:pt x="3076735" y="3252466"/>
                  </a:cubicBezTo>
                  <a:lnTo>
                    <a:pt x="25877" y="3252468"/>
                  </a:lnTo>
                  <a:cubicBezTo>
                    <a:pt x="11588" y="3252465"/>
                    <a:pt x="4" y="3240881"/>
                    <a:pt x="0" y="3226594"/>
                  </a:cubicBezTo>
                  <a:lnTo>
                    <a:pt x="6" y="25876"/>
                  </a:lnTo>
                  <a:cubicBezTo>
                    <a:pt x="6" y="11586"/>
                    <a:pt x="11588" y="0"/>
                    <a:pt x="25880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170000" t="-78000" r="-7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9" name="PA-圆角矩形 10"/>
            <p:cNvSpPr/>
            <p:nvPr>
              <p:custDataLst>
                <p:tags r:id="rId12"/>
              </p:custDataLst>
            </p:nvPr>
          </p:nvSpPr>
          <p:spPr>
            <a:xfrm>
              <a:off x="4937461" y="2676212"/>
              <a:ext cx="61921" cy="680350"/>
            </a:xfrm>
            <a:custGeom>
              <a:avLst/>
              <a:gdLst>
                <a:gd name="connsiteX0" fmla="*/ 867 w 104145"/>
                <a:gd name="connsiteY0" fmla="*/ 1 h 1144272"/>
                <a:gd name="connsiteX1" fmla="*/ 103272 w 104145"/>
                <a:gd name="connsiteY1" fmla="*/ 1 h 1144272"/>
                <a:gd name="connsiteX2" fmla="*/ 104142 w 104145"/>
                <a:gd name="connsiteY2" fmla="*/ 867 h 1144272"/>
                <a:gd name="connsiteX3" fmla="*/ 104145 w 104145"/>
                <a:gd name="connsiteY3" fmla="*/ 1143398 h 1144272"/>
                <a:gd name="connsiteX4" fmla="*/ 103271 w 104145"/>
                <a:gd name="connsiteY4" fmla="*/ 1144272 h 1144272"/>
                <a:gd name="connsiteX5" fmla="*/ 874 w 104145"/>
                <a:gd name="connsiteY5" fmla="*/ 1144268 h 1144272"/>
                <a:gd name="connsiteX6" fmla="*/ 0 w 104145"/>
                <a:gd name="connsiteY6" fmla="*/ 1143396 h 1144272"/>
                <a:gd name="connsiteX7" fmla="*/ 3 w 104145"/>
                <a:gd name="connsiteY7" fmla="*/ 863 h 1144272"/>
                <a:gd name="connsiteX8" fmla="*/ 867 w 104145"/>
                <a:gd name="connsiteY8" fmla="*/ 1 h 114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45" h="1144272">
                  <a:moveTo>
                    <a:pt x="867" y="1"/>
                  </a:moveTo>
                  <a:lnTo>
                    <a:pt x="103272" y="1"/>
                  </a:lnTo>
                  <a:cubicBezTo>
                    <a:pt x="103754" y="-1"/>
                    <a:pt x="104138" y="385"/>
                    <a:pt x="104142" y="867"/>
                  </a:cubicBezTo>
                  <a:lnTo>
                    <a:pt x="104145" y="1143398"/>
                  </a:lnTo>
                  <a:cubicBezTo>
                    <a:pt x="104140" y="1143877"/>
                    <a:pt x="103750" y="1144266"/>
                    <a:pt x="103271" y="1144272"/>
                  </a:cubicBezTo>
                  <a:lnTo>
                    <a:pt x="874" y="1144268"/>
                  </a:lnTo>
                  <a:cubicBezTo>
                    <a:pt x="390" y="1144268"/>
                    <a:pt x="0" y="1143879"/>
                    <a:pt x="0" y="1143396"/>
                  </a:cubicBezTo>
                  <a:lnTo>
                    <a:pt x="3" y="863"/>
                  </a:lnTo>
                  <a:cubicBezTo>
                    <a:pt x="3" y="389"/>
                    <a:pt x="391" y="-6"/>
                    <a:pt x="867" y="1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8651000" t="-85000" r="-1473000" b="-3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30" name="PA-圆角矩形 11"/>
            <p:cNvSpPr/>
            <p:nvPr>
              <p:custDataLst>
                <p:tags r:id="rId13"/>
              </p:custDataLst>
            </p:nvPr>
          </p:nvSpPr>
          <p:spPr>
            <a:xfrm>
              <a:off x="4614649" y="4074283"/>
              <a:ext cx="80803" cy="1144738"/>
            </a:xfrm>
            <a:custGeom>
              <a:avLst/>
              <a:gdLst>
                <a:gd name="connsiteX0" fmla="*/ 1136 w 135901"/>
                <a:gd name="connsiteY0" fmla="*/ 0 h 1925321"/>
                <a:gd name="connsiteX1" fmla="*/ 134759 w 135901"/>
                <a:gd name="connsiteY1" fmla="*/ 5 h 1925321"/>
                <a:gd name="connsiteX2" fmla="*/ 135895 w 135901"/>
                <a:gd name="connsiteY2" fmla="*/ 1135 h 1925321"/>
                <a:gd name="connsiteX3" fmla="*/ 135901 w 135901"/>
                <a:gd name="connsiteY3" fmla="*/ 1924188 h 1925321"/>
                <a:gd name="connsiteX4" fmla="*/ 134763 w 135901"/>
                <a:gd name="connsiteY4" fmla="*/ 1925321 h 1925321"/>
                <a:gd name="connsiteX5" fmla="*/ 1139 w 135901"/>
                <a:gd name="connsiteY5" fmla="*/ 1925321 h 1925321"/>
                <a:gd name="connsiteX6" fmla="*/ 0 w 135901"/>
                <a:gd name="connsiteY6" fmla="*/ 1924190 h 1925321"/>
                <a:gd name="connsiteX7" fmla="*/ 3 w 135901"/>
                <a:gd name="connsiteY7" fmla="*/ 1135 h 1925321"/>
                <a:gd name="connsiteX8" fmla="*/ 1136 w 135901"/>
                <a:gd name="connsiteY8" fmla="*/ 0 h 19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901" h="1925321">
                  <a:moveTo>
                    <a:pt x="1136" y="0"/>
                  </a:moveTo>
                  <a:lnTo>
                    <a:pt x="134759" y="5"/>
                  </a:lnTo>
                  <a:cubicBezTo>
                    <a:pt x="135388" y="-1"/>
                    <a:pt x="135894" y="512"/>
                    <a:pt x="135895" y="1135"/>
                  </a:cubicBezTo>
                  <a:lnTo>
                    <a:pt x="135901" y="1924188"/>
                  </a:lnTo>
                  <a:cubicBezTo>
                    <a:pt x="135893" y="1924813"/>
                    <a:pt x="135388" y="1925322"/>
                    <a:pt x="134763" y="1925321"/>
                  </a:cubicBezTo>
                  <a:lnTo>
                    <a:pt x="1139" y="1925321"/>
                  </a:lnTo>
                  <a:cubicBezTo>
                    <a:pt x="507" y="1925327"/>
                    <a:pt x="15" y="1924815"/>
                    <a:pt x="0" y="1924190"/>
                  </a:cubicBezTo>
                  <a:lnTo>
                    <a:pt x="3" y="1135"/>
                  </a:lnTo>
                  <a:cubicBezTo>
                    <a:pt x="1" y="506"/>
                    <a:pt x="512" y="2"/>
                    <a:pt x="1136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6230000" t="-173000" r="-1505000" b="-2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31" name="PA-圆角矩形 12"/>
            <p:cNvSpPr/>
            <p:nvPr>
              <p:custDataLst>
                <p:tags r:id="rId14"/>
              </p:custDataLst>
            </p:nvPr>
          </p:nvSpPr>
          <p:spPr>
            <a:xfrm>
              <a:off x="492552" y="2575781"/>
              <a:ext cx="69470" cy="1457351"/>
            </a:xfrm>
            <a:custGeom>
              <a:avLst/>
              <a:gdLst>
                <a:gd name="connsiteX0" fmla="*/ 974 w 116840"/>
                <a:gd name="connsiteY0" fmla="*/ 0 h 2451101"/>
                <a:gd name="connsiteX1" fmla="*/ 115870 w 116840"/>
                <a:gd name="connsiteY1" fmla="*/ 4 h 2451101"/>
                <a:gd name="connsiteX2" fmla="*/ 116840 w 116840"/>
                <a:gd name="connsiteY2" fmla="*/ 980 h 2451101"/>
                <a:gd name="connsiteX3" fmla="*/ 116838 w 116840"/>
                <a:gd name="connsiteY3" fmla="*/ 2450124 h 2451101"/>
                <a:gd name="connsiteX4" fmla="*/ 115867 w 116840"/>
                <a:gd name="connsiteY4" fmla="*/ 2451101 h 2451101"/>
                <a:gd name="connsiteX5" fmla="*/ 972 w 116840"/>
                <a:gd name="connsiteY5" fmla="*/ 2451101 h 2451101"/>
                <a:gd name="connsiteX6" fmla="*/ 4 w 116840"/>
                <a:gd name="connsiteY6" fmla="*/ 2450130 h 2451101"/>
                <a:gd name="connsiteX7" fmla="*/ 1 w 116840"/>
                <a:gd name="connsiteY7" fmla="*/ 977 h 2451101"/>
                <a:gd name="connsiteX8" fmla="*/ 974 w 116840"/>
                <a:gd name="connsiteY8" fmla="*/ 0 h 245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2451101">
                  <a:moveTo>
                    <a:pt x="974" y="0"/>
                  </a:moveTo>
                  <a:lnTo>
                    <a:pt x="115870" y="4"/>
                  </a:lnTo>
                  <a:cubicBezTo>
                    <a:pt x="116402" y="1"/>
                    <a:pt x="116842" y="440"/>
                    <a:pt x="116840" y="980"/>
                  </a:cubicBezTo>
                  <a:lnTo>
                    <a:pt x="116838" y="2450124"/>
                  </a:lnTo>
                  <a:cubicBezTo>
                    <a:pt x="116841" y="2450663"/>
                    <a:pt x="116402" y="2451106"/>
                    <a:pt x="115867" y="2451101"/>
                  </a:cubicBezTo>
                  <a:lnTo>
                    <a:pt x="972" y="2451101"/>
                  </a:lnTo>
                  <a:cubicBezTo>
                    <a:pt x="433" y="2451105"/>
                    <a:pt x="-4" y="2450666"/>
                    <a:pt x="4" y="2450130"/>
                  </a:cubicBezTo>
                  <a:lnTo>
                    <a:pt x="1" y="977"/>
                  </a:lnTo>
                  <a:cubicBezTo>
                    <a:pt x="-2" y="440"/>
                    <a:pt x="434" y="2"/>
                    <a:pt x="974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1313000" t="-33000" r="-7700000" b="-10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3152140" y="1247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</a:t>
            </a:r>
            <a:r>
              <a:rPr lang="zh-CN" altLang="en-US"/>
              <a:t> </a:t>
            </a:r>
            <a:r>
              <a:rPr lang="zh-CN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丝印机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zh-CN" altLang="en-US"/>
              <a:t>Screen printes</a:t>
            </a:r>
            <a:endParaRPr lang="zh-CN" altLang="en-US"/>
          </a:p>
        </p:txBody>
      </p:sp>
      <p:pic>
        <p:nvPicPr>
          <p:cNvPr id="14339" name="图片 3" descr="IMG_2647"/>
          <p:cNvPicPr>
            <a:picLocks noChangeAspect="1"/>
          </p:cNvPicPr>
          <p:nvPr/>
        </p:nvPicPr>
        <p:blipFill>
          <a:blip r:embed="rId15"/>
          <a:srcRect t="24056" b="14294"/>
          <a:stretch>
            <a:fillRect/>
          </a:stretch>
        </p:blipFill>
        <p:spPr>
          <a:xfrm>
            <a:off x="693420" y="5147945"/>
            <a:ext cx="3898265" cy="1374140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15363" name="图片 7" descr="IMG_26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" y="2552065"/>
            <a:ext cx="6249670" cy="3921125"/>
          </a:xfrm>
          <a:prstGeom prst="rect">
            <a:avLst/>
          </a:prstGeom>
          <a:noFill/>
          <a:ln w="9525">
            <a:solidFill>
              <a:srgbClr val="3C8DA6"/>
            </a:solidFill>
          </a:ln>
        </p:spPr>
      </p:pic>
      <p:pic>
        <p:nvPicPr>
          <p:cNvPr id="14341" name="图片 7" descr="IMG_26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401445"/>
            <a:ext cx="5174615" cy="3183255"/>
          </a:xfrm>
          <a:prstGeom prst="rect">
            <a:avLst/>
          </a:prstGeom>
          <a:noFill/>
          <a:ln w="9525">
            <a:solidFill>
              <a:srgbClr val="3C8DA6"/>
            </a:solidFill>
          </a:ln>
        </p:spPr>
      </p:pic>
      <p:sp>
        <p:nvSpPr>
          <p:cNvPr id="2" name="下箭头标注 1"/>
          <p:cNvSpPr/>
          <p:nvPr/>
        </p:nvSpPr>
        <p:spPr>
          <a:xfrm>
            <a:off x="2029460" y="1754505"/>
            <a:ext cx="2453005" cy="772160"/>
          </a:xfrm>
          <a:prstGeom prst="downArrowCallout">
            <a:avLst>
              <a:gd name="adj1" fmla="val 10882"/>
              <a:gd name="adj2" fmla="val 31911"/>
              <a:gd name="adj3" fmla="val 14411"/>
              <a:gd name="adj4" fmla="val 6852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全自动显像检验机</a:t>
            </a:r>
            <a:r>
              <a:rPr lang="zh-CN" altLang="zh-CN" sz="100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Automatic imaging inspection machine</a:t>
            </a:r>
            <a:endParaRPr lang="zh-CN" altLang="zh-CN" sz="100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下箭头标注 2"/>
          <p:cNvSpPr/>
          <p:nvPr/>
        </p:nvSpPr>
        <p:spPr>
          <a:xfrm flipV="1">
            <a:off x="8367395" y="4584700"/>
            <a:ext cx="2453005" cy="844550"/>
          </a:xfrm>
          <a:prstGeom prst="downArrowCallout">
            <a:avLst>
              <a:gd name="adj1" fmla="val 10882"/>
              <a:gd name="adj2" fmla="val 31911"/>
              <a:gd name="adj3" fmla="val 14411"/>
              <a:gd name="adj4" fmla="val 6852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zh-CN" sz="100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22385" y="4879975"/>
            <a:ext cx="137731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zh-CN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自动打孔机</a:t>
            </a:r>
            <a:endParaRPr lang="zh-CN" altLang="zh-CN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  <a:p>
            <a:pPr algn="l"/>
            <a:r>
              <a:rPr lang="en-US" altLang="zh-CN" sz="12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  A</a:t>
            </a:r>
            <a:r>
              <a:rPr lang="zh-CN" altLang="zh-CN" sz="12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utomatic punch</a:t>
            </a:r>
            <a:endParaRPr lang="zh-CN" altLang="zh-CN" sz="12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 descr="IMG_2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45" y="2087245"/>
            <a:ext cx="6002338" cy="2903538"/>
          </a:xfrm>
          <a:prstGeom prst="rect">
            <a:avLst/>
          </a:prstGeom>
          <a:noFill/>
          <a:ln w="9525"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6" name="图片 4" descr="IMG_2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2087245"/>
            <a:ext cx="6000750" cy="2903855"/>
          </a:xfrm>
          <a:prstGeom prst="rect">
            <a:avLst/>
          </a:prstGeom>
          <a:noFill/>
          <a:ln w="9525">
            <a:noFill/>
          </a:ln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5" name="文本框 4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71085" y="5255260"/>
            <a:ext cx="24688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 sz="36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数码快印机</a:t>
            </a:r>
            <a:endParaRPr lang="zh-CN" altLang="zh-CN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Digital printing machine</a:t>
            </a: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88595" y="5096510"/>
            <a:ext cx="11704955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105525" y="5095875"/>
            <a:ext cx="5080" cy="17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58571" y="2366030"/>
            <a:ext cx="234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ea"/>
              </a:rPr>
              <a:t>目  录</a:t>
            </a:r>
            <a:endParaRPr lang="zh-CN" altLang="en-US" sz="6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6950" y="306800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</a:t>
            </a:r>
            <a:endParaRPr lang="zh-CN" altLang="en-US" sz="2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五边形 43"/>
          <p:cNvSpPr/>
          <p:nvPr>
            <p:custDataLst>
              <p:tags r:id="rId2"/>
            </p:custDataLst>
          </p:nvPr>
        </p:nvSpPr>
        <p:spPr bwMode="auto">
          <a:xfrm>
            <a:off x="6480175" y="1425575"/>
            <a:ext cx="2270760" cy="655955"/>
          </a:xfrm>
          <a:prstGeom prst="homePlate">
            <a:avLst/>
          </a:prstGeom>
          <a:solidFill>
            <a:srgbClr val="7030A0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rgbClr val="7030A0"/>
              </a:solidFill>
            </a:endParaRPr>
          </a:p>
        </p:txBody>
      </p:sp>
      <p:sp>
        <p:nvSpPr>
          <p:cNvPr id="94" name="五边形 93"/>
          <p:cNvSpPr/>
          <p:nvPr>
            <p:custDataLst>
              <p:tags r:id="rId3"/>
            </p:custDataLst>
          </p:nvPr>
        </p:nvSpPr>
        <p:spPr bwMode="auto">
          <a:xfrm>
            <a:off x="6480175" y="2239645"/>
            <a:ext cx="3213735" cy="655955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98" name="五边形 97"/>
          <p:cNvSpPr/>
          <p:nvPr>
            <p:custDataLst>
              <p:tags r:id="rId4"/>
            </p:custDataLst>
          </p:nvPr>
        </p:nvSpPr>
        <p:spPr bwMode="auto">
          <a:xfrm>
            <a:off x="6480175" y="3053080"/>
            <a:ext cx="2642870" cy="655955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02" name="五边形 101"/>
          <p:cNvSpPr/>
          <p:nvPr>
            <p:custDataLst>
              <p:tags r:id="rId5"/>
            </p:custDataLst>
          </p:nvPr>
        </p:nvSpPr>
        <p:spPr bwMode="auto">
          <a:xfrm>
            <a:off x="6480175" y="3867150"/>
            <a:ext cx="3268980" cy="655955"/>
          </a:xfrm>
          <a:prstGeom prst="homePlat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10" name="五边形 109"/>
          <p:cNvSpPr/>
          <p:nvPr>
            <p:custDataLst>
              <p:tags r:id="rId6"/>
            </p:custDataLst>
          </p:nvPr>
        </p:nvSpPr>
        <p:spPr bwMode="auto">
          <a:xfrm>
            <a:off x="6480175" y="4665345"/>
            <a:ext cx="4255135" cy="65595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6522085" y="3135630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办公环境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6522085" y="3928110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设备展示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6522085" y="4704715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产品展示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6522085" y="2300605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企业简介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6522085" y="1486535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公司文化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25285" y="1713230"/>
            <a:ext cx="1770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+mj-lt"/>
                <a:sym typeface="+mn-ea"/>
              </a:rPr>
              <a:t>corporate cuture</a:t>
            </a:r>
            <a:endParaRPr lang="zh-CN" altLang="en-US" b="1" dirty="0">
              <a:solidFill>
                <a:schemeClr val="bg1"/>
              </a:solidFill>
              <a:latin typeface="+mj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43065" y="2527300"/>
            <a:ext cx="17500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C</a:t>
            </a:r>
            <a:r>
              <a:rPr lang="zh-CN" altLang="en-US" b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ompany profile</a:t>
            </a:r>
            <a:endParaRPr lang="zh-CN" altLang="en-US" b="1" smtClean="0">
              <a:solidFill>
                <a:schemeClr val="bg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29095" y="3373120"/>
            <a:ext cx="20218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Office environment</a:t>
            </a:r>
            <a:r>
              <a:rPr lang="en-US" altLang="zh-CN" b="1"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43065" y="4154805"/>
            <a:ext cx="19316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b="1"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25920" y="4953000"/>
            <a:ext cx="1484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Product show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五边形 20"/>
          <p:cNvSpPr/>
          <p:nvPr>
            <p:custDataLst>
              <p:tags r:id="rId12"/>
            </p:custDataLst>
          </p:nvPr>
        </p:nvSpPr>
        <p:spPr bwMode="auto">
          <a:xfrm>
            <a:off x="6477635" y="5483225"/>
            <a:ext cx="2851785" cy="655955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6519545" y="5522595"/>
            <a:ext cx="1983105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zh-CN" altLang="zh-CN" sz="1600" b="1" dirty="0">
                <a:solidFill>
                  <a:schemeClr val="bg1"/>
                </a:solidFill>
                <a:latin typeface="+mj-lt"/>
              </a:rPr>
              <a:t>诚聘英才</a:t>
            </a:r>
            <a:endParaRPr lang="zh-CN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23380" y="5770880"/>
            <a:ext cx="13582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Recruitment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PageTitle"/>
          <p:cNvSpPr>
            <a:spLocks noGrp="1"/>
          </p:cNvSpPr>
          <p:nvPr/>
        </p:nvSpPr>
        <p:spPr>
          <a:xfrm>
            <a:off x="2470785" y="1334135"/>
            <a:ext cx="7678420" cy="6318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/>
              <a:t>                      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 产品展示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——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j-ea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7818755" y="2339975"/>
            <a:ext cx="3474085" cy="3826510"/>
            <a:chOff x="0" y="0"/>
            <a:chExt cx="2494" cy="2882"/>
          </a:xfrm>
          <a:solidFill>
            <a:srgbClr val="FFC32B"/>
          </a:solidFill>
        </p:grpSpPr>
        <p:sp>
          <p:nvSpPr>
            <p:cNvPr id="10248" name="MH_Other_4"/>
            <p:cNvSpPr/>
            <p:nvPr/>
          </p:nvSpPr>
          <p:spPr bwMode="auto">
            <a:xfrm>
              <a:off x="0" y="0"/>
              <a:ext cx="2495" cy="2493"/>
            </a:xfrm>
            <a:custGeom>
              <a:avLst/>
              <a:gdLst>
                <a:gd name="T0" fmla="*/ 0 w 1584325"/>
                <a:gd name="T1" fmla="*/ 791369 h 1582738"/>
                <a:gd name="T2" fmla="*/ 792163 w 1584325"/>
                <a:gd name="T3" fmla="*/ 0 h 1582738"/>
                <a:gd name="T4" fmla="*/ 1584326 w 1584325"/>
                <a:gd name="T5" fmla="*/ 791369 h 1582738"/>
                <a:gd name="T6" fmla="*/ 792163 w 1584325"/>
                <a:gd name="T7" fmla="*/ 1582738 h 1582738"/>
                <a:gd name="T8" fmla="*/ 0 w 1584325"/>
                <a:gd name="T9" fmla="*/ 791369 h 1582738"/>
                <a:gd name="T10" fmla="*/ 38967 w 1584325"/>
                <a:gd name="T11" fmla="*/ 791369 h 1582738"/>
                <a:gd name="T12" fmla="*/ 792162 w 1584325"/>
                <a:gd name="T13" fmla="*/ 1543771 h 1582738"/>
                <a:gd name="T14" fmla="*/ 1545357 w 1584325"/>
                <a:gd name="T15" fmla="*/ 791369 h 1582738"/>
                <a:gd name="T16" fmla="*/ 792162 w 1584325"/>
                <a:gd name="T17" fmla="*/ 38967 h 1582738"/>
                <a:gd name="T18" fmla="*/ 38967 w 1584325"/>
                <a:gd name="T19" fmla="*/ 791369 h 158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4325" h="1582738">
                  <a:moveTo>
                    <a:pt x="0" y="791369"/>
                  </a:moveTo>
                  <a:cubicBezTo>
                    <a:pt x="0" y="354308"/>
                    <a:pt x="354663" y="0"/>
                    <a:pt x="792163" y="0"/>
                  </a:cubicBezTo>
                  <a:cubicBezTo>
                    <a:pt x="1229663" y="0"/>
                    <a:pt x="1584326" y="354308"/>
                    <a:pt x="1584326" y="791369"/>
                  </a:cubicBezTo>
                  <a:cubicBezTo>
                    <a:pt x="1584326" y="1228430"/>
                    <a:pt x="1229663" y="1582738"/>
                    <a:pt x="792163" y="1582738"/>
                  </a:cubicBezTo>
                  <a:cubicBezTo>
                    <a:pt x="354663" y="1582738"/>
                    <a:pt x="0" y="1228430"/>
                    <a:pt x="0" y="791369"/>
                  </a:cubicBezTo>
                  <a:close/>
                  <a:moveTo>
                    <a:pt x="38967" y="791369"/>
                  </a:moveTo>
                  <a:cubicBezTo>
                    <a:pt x="38967" y="1206909"/>
                    <a:pt x="376184" y="1543771"/>
                    <a:pt x="792162" y="1543771"/>
                  </a:cubicBezTo>
                  <a:cubicBezTo>
                    <a:pt x="1208140" y="1543771"/>
                    <a:pt x="1545357" y="1206909"/>
                    <a:pt x="1545357" y="791369"/>
                  </a:cubicBezTo>
                  <a:cubicBezTo>
                    <a:pt x="1545357" y="375829"/>
                    <a:pt x="1208140" y="38967"/>
                    <a:pt x="792162" y="38967"/>
                  </a:cubicBezTo>
                  <a:cubicBezTo>
                    <a:pt x="376184" y="38967"/>
                    <a:pt x="38967" y="375829"/>
                    <a:pt x="38967" y="791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49" name="MH_Other_5"/>
            <p:cNvSpPr>
              <a:spLocks noChangeArrowheads="1"/>
            </p:cNvSpPr>
            <p:nvPr/>
          </p:nvSpPr>
          <p:spPr bwMode="auto">
            <a:xfrm flipH="1">
              <a:off x="920" y="1948"/>
              <a:ext cx="655" cy="880"/>
            </a:xfrm>
            <a:custGeom>
              <a:avLst/>
              <a:gdLst>
                <a:gd name="T0" fmla="*/ 415925 w 617138"/>
                <a:gd name="T1" fmla="*/ 0 h 829732"/>
                <a:gd name="T2" fmla="*/ 0 w 617138"/>
                <a:gd name="T3" fmla="*/ 0 h 829732"/>
                <a:gd name="T4" fmla="*/ 17543 w 617138"/>
                <a:gd name="T5" fmla="*/ 40757 h 829732"/>
                <a:gd name="T6" fmla="*/ 59601 w 617138"/>
                <a:gd name="T7" fmla="*/ 279400 h 829732"/>
                <a:gd name="T8" fmla="*/ 17543 w 617138"/>
                <a:gd name="T9" fmla="*/ 518043 h 829732"/>
                <a:gd name="T10" fmla="*/ 0 w 617138"/>
                <a:gd name="T11" fmla="*/ 558800 h 829732"/>
                <a:gd name="T12" fmla="*/ 415925 w 617138"/>
                <a:gd name="T13" fmla="*/ 558800 h 829732"/>
                <a:gd name="T14" fmla="*/ 398383 w 617138"/>
                <a:gd name="T15" fmla="*/ 518043 h 829732"/>
                <a:gd name="T16" fmla="*/ 356324 w 617138"/>
                <a:gd name="T17" fmla="*/ 279400 h 829732"/>
                <a:gd name="T18" fmla="*/ 398383 w 617138"/>
                <a:gd name="T19" fmla="*/ 40757 h 829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138"/>
                <a:gd name="T31" fmla="*/ 0 h 829732"/>
                <a:gd name="T32" fmla="*/ 617138 w 617138"/>
                <a:gd name="T33" fmla="*/ 829732 h 829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138" h="829732">
                  <a:moveTo>
                    <a:pt x="617138" y="0"/>
                  </a:moveTo>
                  <a:lnTo>
                    <a:pt x="0" y="0"/>
                  </a:lnTo>
                  <a:lnTo>
                    <a:pt x="26030" y="60518"/>
                  </a:lnTo>
                  <a:cubicBezTo>
                    <a:pt x="66820" y="172703"/>
                    <a:pt x="88434" y="292445"/>
                    <a:pt x="88434" y="414866"/>
                  </a:cubicBezTo>
                  <a:cubicBezTo>
                    <a:pt x="88434" y="537287"/>
                    <a:pt x="66820" y="657029"/>
                    <a:pt x="26030" y="769214"/>
                  </a:cubicBezTo>
                  <a:lnTo>
                    <a:pt x="0" y="829732"/>
                  </a:lnTo>
                  <a:lnTo>
                    <a:pt x="617138" y="829732"/>
                  </a:lnTo>
                  <a:lnTo>
                    <a:pt x="591109" y="769214"/>
                  </a:lnTo>
                  <a:cubicBezTo>
                    <a:pt x="550319" y="657029"/>
                    <a:pt x="528704" y="537287"/>
                    <a:pt x="528704" y="414866"/>
                  </a:cubicBezTo>
                  <a:cubicBezTo>
                    <a:pt x="528704" y="292445"/>
                    <a:pt x="550319" y="172703"/>
                    <a:pt x="591109" y="60518"/>
                  </a:cubicBezTo>
                  <a:lnTo>
                    <a:pt x="617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en-US" dirty="0">
                  <a:solidFill>
                    <a:srgbClr val="FE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C</a:t>
              </a:r>
              <a:endParaRPr lang="zh-CN" altLang="en-US" dirty="0">
                <a:solidFill>
                  <a:srgbClr val="FE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50" name="MH_Other_6"/>
            <p:cNvSpPr>
              <a:spLocks noChangeArrowheads="1"/>
            </p:cNvSpPr>
            <p:nvPr/>
          </p:nvSpPr>
          <p:spPr bwMode="auto">
            <a:xfrm>
              <a:off x="720" y="2828"/>
              <a:ext cx="1055" cy="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幼圆" panose="02010509060101010101" charset="-122"/>
              </a:endParaRPr>
            </a:p>
          </p:txBody>
        </p:sp>
      </p:grpSp>
      <p:grpSp>
        <p:nvGrpSpPr>
          <p:cNvPr id="6" name="Group 11"/>
          <p:cNvGrpSpPr/>
          <p:nvPr/>
        </p:nvGrpSpPr>
        <p:grpSpPr bwMode="auto">
          <a:xfrm>
            <a:off x="4269740" y="2337435"/>
            <a:ext cx="3474085" cy="3826510"/>
            <a:chOff x="0" y="0"/>
            <a:chExt cx="2494" cy="2881"/>
          </a:xfrm>
          <a:solidFill>
            <a:srgbClr val="3C8DA6"/>
          </a:solidFill>
        </p:grpSpPr>
        <p:sp>
          <p:nvSpPr>
            <p:cNvPr id="10252" name="MH_Other_7"/>
            <p:cNvSpPr/>
            <p:nvPr/>
          </p:nvSpPr>
          <p:spPr bwMode="auto">
            <a:xfrm>
              <a:off x="0" y="0"/>
              <a:ext cx="2495" cy="2492"/>
            </a:xfrm>
            <a:custGeom>
              <a:avLst/>
              <a:gdLst>
                <a:gd name="T0" fmla="*/ 0 w 1584325"/>
                <a:gd name="T1" fmla="*/ 791369 h 1582737"/>
                <a:gd name="T2" fmla="*/ 792163 w 1584325"/>
                <a:gd name="T3" fmla="*/ 0 h 1582737"/>
                <a:gd name="T4" fmla="*/ 1584326 w 1584325"/>
                <a:gd name="T5" fmla="*/ 791369 h 1582737"/>
                <a:gd name="T6" fmla="*/ 792163 w 1584325"/>
                <a:gd name="T7" fmla="*/ 1582738 h 1582737"/>
                <a:gd name="T8" fmla="*/ 0 w 1584325"/>
                <a:gd name="T9" fmla="*/ 791369 h 1582737"/>
                <a:gd name="T10" fmla="*/ 38967 w 1584325"/>
                <a:gd name="T11" fmla="*/ 791369 h 1582737"/>
                <a:gd name="T12" fmla="*/ 792163 w 1584325"/>
                <a:gd name="T13" fmla="*/ 1543771 h 1582737"/>
                <a:gd name="T14" fmla="*/ 1545359 w 1584325"/>
                <a:gd name="T15" fmla="*/ 791369 h 1582737"/>
                <a:gd name="T16" fmla="*/ 792163 w 1584325"/>
                <a:gd name="T17" fmla="*/ 38967 h 1582737"/>
                <a:gd name="T18" fmla="*/ 38967 w 1584325"/>
                <a:gd name="T19" fmla="*/ 791369 h 158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4325" h="1582737">
                  <a:moveTo>
                    <a:pt x="0" y="791369"/>
                  </a:moveTo>
                  <a:cubicBezTo>
                    <a:pt x="0" y="354308"/>
                    <a:pt x="354663" y="0"/>
                    <a:pt x="792163" y="0"/>
                  </a:cubicBezTo>
                  <a:cubicBezTo>
                    <a:pt x="1229663" y="0"/>
                    <a:pt x="1584326" y="354308"/>
                    <a:pt x="1584326" y="791369"/>
                  </a:cubicBezTo>
                  <a:cubicBezTo>
                    <a:pt x="1584326" y="1228430"/>
                    <a:pt x="1229663" y="1582738"/>
                    <a:pt x="792163" y="1582738"/>
                  </a:cubicBezTo>
                  <a:cubicBezTo>
                    <a:pt x="354663" y="1582738"/>
                    <a:pt x="0" y="1228430"/>
                    <a:pt x="0" y="791369"/>
                  </a:cubicBezTo>
                  <a:close/>
                  <a:moveTo>
                    <a:pt x="38967" y="791369"/>
                  </a:moveTo>
                  <a:cubicBezTo>
                    <a:pt x="38967" y="1206909"/>
                    <a:pt x="376184" y="1543771"/>
                    <a:pt x="792163" y="1543771"/>
                  </a:cubicBezTo>
                  <a:cubicBezTo>
                    <a:pt x="1208142" y="1543771"/>
                    <a:pt x="1545359" y="1206909"/>
                    <a:pt x="1545359" y="791369"/>
                  </a:cubicBezTo>
                  <a:cubicBezTo>
                    <a:pt x="1545359" y="375829"/>
                    <a:pt x="1208142" y="38967"/>
                    <a:pt x="792163" y="38967"/>
                  </a:cubicBezTo>
                  <a:cubicBezTo>
                    <a:pt x="376184" y="38967"/>
                    <a:pt x="38967" y="375829"/>
                    <a:pt x="38967" y="791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3" name="MH_Other_8"/>
            <p:cNvSpPr>
              <a:spLocks noChangeArrowheads="1"/>
            </p:cNvSpPr>
            <p:nvPr/>
          </p:nvSpPr>
          <p:spPr bwMode="auto">
            <a:xfrm flipH="1">
              <a:off x="920" y="1945"/>
              <a:ext cx="655" cy="880"/>
            </a:xfrm>
            <a:custGeom>
              <a:avLst/>
              <a:gdLst>
                <a:gd name="T0" fmla="*/ 415925 w 617138"/>
                <a:gd name="T1" fmla="*/ 0 h 829732"/>
                <a:gd name="T2" fmla="*/ 0 w 617138"/>
                <a:gd name="T3" fmla="*/ 0 h 829732"/>
                <a:gd name="T4" fmla="*/ 17543 w 617138"/>
                <a:gd name="T5" fmla="*/ 40757 h 829732"/>
                <a:gd name="T6" fmla="*/ 59601 w 617138"/>
                <a:gd name="T7" fmla="*/ 279400 h 829732"/>
                <a:gd name="T8" fmla="*/ 17543 w 617138"/>
                <a:gd name="T9" fmla="*/ 518043 h 829732"/>
                <a:gd name="T10" fmla="*/ 0 w 617138"/>
                <a:gd name="T11" fmla="*/ 558800 h 829732"/>
                <a:gd name="T12" fmla="*/ 415925 w 617138"/>
                <a:gd name="T13" fmla="*/ 558800 h 829732"/>
                <a:gd name="T14" fmla="*/ 398383 w 617138"/>
                <a:gd name="T15" fmla="*/ 518043 h 829732"/>
                <a:gd name="T16" fmla="*/ 356324 w 617138"/>
                <a:gd name="T17" fmla="*/ 279400 h 829732"/>
                <a:gd name="T18" fmla="*/ 398383 w 617138"/>
                <a:gd name="T19" fmla="*/ 40757 h 829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138"/>
                <a:gd name="T31" fmla="*/ 0 h 829732"/>
                <a:gd name="T32" fmla="*/ 617138 w 617138"/>
                <a:gd name="T33" fmla="*/ 829732 h 829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138" h="829732">
                  <a:moveTo>
                    <a:pt x="617138" y="0"/>
                  </a:moveTo>
                  <a:lnTo>
                    <a:pt x="0" y="0"/>
                  </a:lnTo>
                  <a:lnTo>
                    <a:pt x="26030" y="60518"/>
                  </a:lnTo>
                  <a:cubicBezTo>
                    <a:pt x="66820" y="172703"/>
                    <a:pt x="88434" y="292445"/>
                    <a:pt x="88434" y="414866"/>
                  </a:cubicBezTo>
                  <a:cubicBezTo>
                    <a:pt x="88434" y="537287"/>
                    <a:pt x="66820" y="657029"/>
                    <a:pt x="26030" y="769214"/>
                  </a:cubicBezTo>
                  <a:lnTo>
                    <a:pt x="0" y="829732"/>
                  </a:lnTo>
                  <a:lnTo>
                    <a:pt x="617138" y="829732"/>
                  </a:lnTo>
                  <a:lnTo>
                    <a:pt x="591109" y="769214"/>
                  </a:lnTo>
                  <a:cubicBezTo>
                    <a:pt x="550319" y="657029"/>
                    <a:pt x="528704" y="537287"/>
                    <a:pt x="528704" y="414866"/>
                  </a:cubicBezTo>
                  <a:cubicBezTo>
                    <a:pt x="528704" y="292445"/>
                    <a:pt x="550319" y="172703"/>
                    <a:pt x="591109" y="60518"/>
                  </a:cubicBezTo>
                  <a:lnTo>
                    <a:pt x="617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en-US" dirty="0">
                  <a:solidFill>
                    <a:srgbClr val="FE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B</a:t>
              </a:r>
              <a:endParaRPr lang="en-US" altLang="en-US" dirty="0">
                <a:solidFill>
                  <a:srgbClr val="FE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54" name="MH_Other_9"/>
            <p:cNvSpPr>
              <a:spLocks noChangeArrowheads="1"/>
            </p:cNvSpPr>
            <p:nvPr/>
          </p:nvSpPr>
          <p:spPr bwMode="auto">
            <a:xfrm>
              <a:off x="720" y="2825"/>
              <a:ext cx="1055" cy="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幼圆" panose="02010509060101010101" charset="-122"/>
              </a:endParaRPr>
            </a:p>
          </p:txBody>
        </p:sp>
      </p:grpSp>
      <p:grpSp>
        <p:nvGrpSpPr>
          <p:cNvPr id="7" name="Group 15"/>
          <p:cNvGrpSpPr/>
          <p:nvPr/>
        </p:nvGrpSpPr>
        <p:grpSpPr bwMode="auto">
          <a:xfrm>
            <a:off x="721360" y="2337435"/>
            <a:ext cx="3474085" cy="3826510"/>
            <a:chOff x="0" y="0"/>
            <a:chExt cx="2494" cy="2881"/>
          </a:xfrm>
          <a:solidFill>
            <a:srgbClr val="F88A44"/>
          </a:solidFill>
        </p:grpSpPr>
        <p:sp>
          <p:nvSpPr>
            <p:cNvPr id="10256" name="MH_Other_10"/>
            <p:cNvSpPr/>
            <p:nvPr/>
          </p:nvSpPr>
          <p:spPr bwMode="auto">
            <a:xfrm>
              <a:off x="0" y="0"/>
              <a:ext cx="2495" cy="2492"/>
            </a:xfrm>
            <a:custGeom>
              <a:avLst/>
              <a:gdLst>
                <a:gd name="T0" fmla="*/ 0 w 1584325"/>
                <a:gd name="T1" fmla="*/ 791369 h 1582737"/>
                <a:gd name="T2" fmla="*/ 792163 w 1584325"/>
                <a:gd name="T3" fmla="*/ 0 h 1582737"/>
                <a:gd name="T4" fmla="*/ 1584326 w 1584325"/>
                <a:gd name="T5" fmla="*/ 791369 h 1582737"/>
                <a:gd name="T6" fmla="*/ 792163 w 1584325"/>
                <a:gd name="T7" fmla="*/ 1582738 h 1582737"/>
                <a:gd name="T8" fmla="*/ 0 w 1584325"/>
                <a:gd name="T9" fmla="*/ 791369 h 1582737"/>
                <a:gd name="T10" fmla="*/ 38967 w 1584325"/>
                <a:gd name="T11" fmla="*/ 791369 h 1582737"/>
                <a:gd name="T12" fmla="*/ 792163 w 1584325"/>
                <a:gd name="T13" fmla="*/ 1543771 h 1582737"/>
                <a:gd name="T14" fmla="*/ 1545359 w 1584325"/>
                <a:gd name="T15" fmla="*/ 791369 h 1582737"/>
                <a:gd name="T16" fmla="*/ 792163 w 1584325"/>
                <a:gd name="T17" fmla="*/ 38967 h 1582737"/>
                <a:gd name="T18" fmla="*/ 38967 w 1584325"/>
                <a:gd name="T19" fmla="*/ 791369 h 158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4325" h="1582737">
                  <a:moveTo>
                    <a:pt x="0" y="791369"/>
                  </a:moveTo>
                  <a:cubicBezTo>
                    <a:pt x="0" y="354308"/>
                    <a:pt x="354663" y="0"/>
                    <a:pt x="792163" y="0"/>
                  </a:cubicBezTo>
                  <a:cubicBezTo>
                    <a:pt x="1229663" y="0"/>
                    <a:pt x="1584326" y="354308"/>
                    <a:pt x="1584326" y="791369"/>
                  </a:cubicBezTo>
                  <a:cubicBezTo>
                    <a:pt x="1584326" y="1228430"/>
                    <a:pt x="1229663" y="1582738"/>
                    <a:pt x="792163" y="1582738"/>
                  </a:cubicBezTo>
                  <a:cubicBezTo>
                    <a:pt x="354663" y="1582738"/>
                    <a:pt x="0" y="1228430"/>
                    <a:pt x="0" y="791369"/>
                  </a:cubicBezTo>
                  <a:close/>
                  <a:moveTo>
                    <a:pt x="38967" y="791369"/>
                  </a:moveTo>
                  <a:cubicBezTo>
                    <a:pt x="38967" y="1206909"/>
                    <a:pt x="376184" y="1543771"/>
                    <a:pt x="792163" y="1543771"/>
                  </a:cubicBezTo>
                  <a:cubicBezTo>
                    <a:pt x="1208142" y="1543771"/>
                    <a:pt x="1545359" y="1206909"/>
                    <a:pt x="1545359" y="791369"/>
                  </a:cubicBezTo>
                  <a:cubicBezTo>
                    <a:pt x="1545359" y="375829"/>
                    <a:pt x="1208142" y="38967"/>
                    <a:pt x="792163" y="38967"/>
                  </a:cubicBezTo>
                  <a:cubicBezTo>
                    <a:pt x="376184" y="38967"/>
                    <a:pt x="38967" y="375829"/>
                    <a:pt x="38967" y="791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7" name="MH_Other_11"/>
            <p:cNvSpPr>
              <a:spLocks noChangeArrowheads="1"/>
            </p:cNvSpPr>
            <p:nvPr/>
          </p:nvSpPr>
          <p:spPr bwMode="auto">
            <a:xfrm flipH="1">
              <a:off x="920" y="1945"/>
              <a:ext cx="655" cy="880"/>
            </a:xfrm>
            <a:custGeom>
              <a:avLst/>
              <a:gdLst>
                <a:gd name="T0" fmla="*/ 415925 w 617138"/>
                <a:gd name="T1" fmla="*/ 0 h 829732"/>
                <a:gd name="T2" fmla="*/ 0 w 617138"/>
                <a:gd name="T3" fmla="*/ 0 h 829732"/>
                <a:gd name="T4" fmla="*/ 17543 w 617138"/>
                <a:gd name="T5" fmla="*/ 40757 h 829732"/>
                <a:gd name="T6" fmla="*/ 59601 w 617138"/>
                <a:gd name="T7" fmla="*/ 279400 h 829732"/>
                <a:gd name="T8" fmla="*/ 17543 w 617138"/>
                <a:gd name="T9" fmla="*/ 518043 h 829732"/>
                <a:gd name="T10" fmla="*/ 0 w 617138"/>
                <a:gd name="T11" fmla="*/ 558800 h 829732"/>
                <a:gd name="T12" fmla="*/ 415925 w 617138"/>
                <a:gd name="T13" fmla="*/ 558800 h 829732"/>
                <a:gd name="T14" fmla="*/ 398383 w 617138"/>
                <a:gd name="T15" fmla="*/ 518043 h 829732"/>
                <a:gd name="T16" fmla="*/ 356324 w 617138"/>
                <a:gd name="T17" fmla="*/ 279400 h 829732"/>
                <a:gd name="T18" fmla="*/ 398383 w 617138"/>
                <a:gd name="T19" fmla="*/ 40757 h 829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138"/>
                <a:gd name="T31" fmla="*/ 0 h 829732"/>
                <a:gd name="T32" fmla="*/ 617138 w 617138"/>
                <a:gd name="T33" fmla="*/ 829732 h 829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138" h="829732">
                  <a:moveTo>
                    <a:pt x="617138" y="0"/>
                  </a:moveTo>
                  <a:lnTo>
                    <a:pt x="0" y="0"/>
                  </a:lnTo>
                  <a:lnTo>
                    <a:pt x="26030" y="60518"/>
                  </a:lnTo>
                  <a:cubicBezTo>
                    <a:pt x="66820" y="172703"/>
                    <a:pt x="88434" y="292445"/>
                    <a:pt x="88434" y="414866"/>
                  </a:cubicBezTo>
                  <a:cubicBezTo>
                    <a:pt x="88434" y="537287"/>
                    <a:pt x="66820" y="657029"/>
                    <a:pt x="26030" y="769214"/>
                  </a:cubicBezTo>
                  <a:lnTo>
                    <a:pt x="0" y="829732"/>
                  </a:lnTo>
                  <a:lnTo>
                    <a:pt x="617138" y="829732"/>
                  </a:lnTo>
                  <a:lnTo>
                    <a:pt x="591109" y="769214"/>
                  </a:lnTo>
                  <a:cubicBezTo>
                    <a:pt x="550319" y="657029"/>
                    <a:pt x="528704" y="537287"/>
                    <a:pt x="528704" y="414866"/>
                  </a:cubicBezTo>
                  <a:cubicBezTo>
                    <a:pt x="528704" y="292445"/>
                    <a:pt x="550319" y="172703"/>
                    <a:pt x="591109" y="60518"/>
                  </a:cubicBezTo>
                  <a:lnTo>
                    <a:pt x="617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en-US" dirty="0">
                  <a:solidFill>
                    <a:srgbClr val="FE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A</a:t>
              </a:r>
              <a:endParaRPr lang="zh-CN" altLang="en-US" dirty="0">
                <a:solidFill>
                  <a:srgbClr val="FE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58" name="MH_Other_12"/>
            <p:cNvSpPr>
              <a:spLocks noChangeArrowheads="1"/>
            </p:cNvSpPr>
            <p:nvPr/>
          </p:nvSpPr>
          <p:spPr bwMode="auto">
            <a:xfrm>
              <a:off x="720" y="2825"/>
              <a:ext cx="1055" cy="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幼圆" panose="02010509060101010101" charset="-122"/>
              </a:endParaRPr>
            </a:p>
          </p:txBody>
        </p:sp>
      </p:grpSp>
      <p:pic>
        <p:nvPicPr>
          <p:cNvPr id="16389" name="图片 3" descr="IMG_1631"/>
          <p:cNvPicPr/>
          <p:nvPr/>
        </p:nvPicPr>
        <p:blipFill>
          <a:blip r:embed="rId1"/>
          <a:srcRect l="8783" t="2012" r="16857" b="3538"/>
          <a:stretch>
            <a:fillRect/>
          </a:stretch>
        </p:blipFill>
        <p:spPr>
          <a:xfrm>
            <a:off x="1532890" y="2690495"/>
            <a:ext cx="180000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4" descr="IMG_1632"/>
          <p:cNvPicPr/>
          <p:nvPr/>
        </p:nvPicPr>
        <p:blipFill>
          <a:blip r:embed="rId2"/>
          <a:srcRect l="4021" t="2509" r="4021" b="3521"/>
          <a:stretch>
            <a:fillRect/>
          </a:stretch>
        </p:blipFill>
        <p:spPr>
          <a:xfrm>
            <a:off x="5104765" y="2677160"/>
            <a:ext cx="1800000" cy="25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2" descr="IMG_1630"/>
          <p:cNvPicPr/>
          <p:nvPr/>
        </p:nvPicPr>
        <p:blipFill>
          <a:blip r:embed="rId3"/>
          <a:srcRect l="3398" t="5073" r="6766" b="2038"/>
          <a:stretch>
            <a:fillRect/>
          </a:stretch>
        </p:blipFill>
        <p:spPr>
          <a:xfrm>
            <a:off x="8678545" y="2682240"/>
            <a:ext cx="1800000" cy="2595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162550" y="171894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Product show</a:t>
            </a:r>
            <a:endParaRPr lang="zh-CN" altLang="en-US" sz="2000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PageTitle"/>
          <p:cNvSpPr>
            <a:spLocks noGrp="1"/>
          </p:cNvSpPr>
          <p:nvPr/>
        </p:nvSpPr>
        <p:spPr>
          <a:xfrm>
            <a:off x="4286885" y="1478280"/>
            <a:ext cx="6623050" cy="6318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/>
              <a:t>                      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 产品展示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ea"/>
              </a:rPr>
              <a:t>——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2780" y="186309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Product show</a:t>
            </a:r>
            <a:endParaRPr lang="zh-CN" altLang="en-US" sz="2000"/>
          </a:p>
        </p:txBody>
      </p:sp>
      <p:pic>
        <p:nvPicPr>
          <p:cNvPr id="16387" name="图片 6" descr="QQ图片20170906162259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" y="1801495"/>
            <a:ext cx="3379788" cy="4500563"/>
          </a:xfrm>
          <a:prstGeom prst="rect">
            <a:avLst/>
          </a:prstGeom>
          <a:noFill/>
          <a:ln w="9525">
            <a:solidFill>
              <a:srgbClr val="1B123A"/>
            </a:solidFill>
          </a:ln>
        </p:spPr>
      </p:pic>
      <p:pic>
        <p:nvPicPr>
          <p:cNvPr id="2" name="图片 8" descr="QQ图片20170906162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2627313"/>
            <a:ext cx="4714875" cy="3675062"/>
          </a:xfrm>
          <a:prstGeom prst="rect">
            <a:avLst/>
          </a:prstGeom>
          <a:noFill/>
          <a:ln w="9525">
            <a:solidFill>
              <a:srgbClr val="1B123A"/>
            </a:solidFill>
          </a:ln>
        </p:spPr>
      </p:pic>
      <p:grpSp>
        <p:nvGrpSpPr>
          <p:cNvPr id="521" name="组合 520"/>
          <p:cNvGrpSpPr/>
          <p:nvPr>
            <p:custDataLst>
              <p:tags r:id="rId3"/>
            </p:custDataLst>
          </p:nvPr>
        </p:nvGrpSpPr>
        <p:grpSpPr>
          <a:xfrm>
            <a:off x="9065895" y="3916680"/>
            <a:ext cx="2568575" cy="1864995"/>
            <a:chOff x="9400540" y="2986072"/>
            <a:chExt cx="3379788" cy="2956909"/>
          </a:xfrm>
        </p:grpSpPr>
        <p:sp>
          <p:nvSpPr>
            <p:cNvPr id="584" name="PA-任意多边形 15"/>
            <p:cNvSpPr/>
            <p:nvPr>
              <p:custDataLst>
                <p:tags r:id="rId4"/>
              </p:custDataLst>
            </p:nvPr>
          </p:nvSpPr>
          <p:spPr>
            <a:xfrm>
              <a:off x="10177278" y="2986072"/>
              <a:ext cx="1019502" cy="351027"/>
            </a:xfrm>
            <a:custGeom>
              <a:avLst/>
              <a:gdLst>
                <a:gd name="connsiteX0" fmla="*/ 0 w 1931125"/>
                <a:gd name="connsiteY0" fmla="*/ 0 h 664910"/>
                <a:gd name="connsiteX1" fmla="*/ 1931125 w 1931125"/>
                <a:gd name="connsiteY1" fmla="*/ 195 h 664910"/>
                <a:gd name="connsiteX2" fmla="*/ 1921816 w 1931125"/>
                <a:gd name="connsiteY2" fmla="*/ 62267 h 664910"/>
                <a:gd name="connsiteX3" fmla="*/ 1784987 w 1931125"/>
                <a:gd name="connsiteY3" fmla="*/ 347745 h 664910"/>
                <a:gd name="connsiteX4" fmla="*/ 1784987 w 1931125"/>
                <a:gd name="connsiteY4" fmla="*/ 347746 h 664910"/>
                <a:gd name="connsiteX5" fmla="*/ 668322 w 1931125"/>
                <a:gd name="connsiteY5" fmla="*/ 504065 h 6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125" h="664910">
                  <a:moveTo>
                    <a:pt x="0" y="0"/>
                  </a:moveTo>
                  <a:lnTo>
                    <a:pt x="1931125" y="195"/>
                  </a:lnTo>
                  <a:lnTo>
                    <a:pt x="1921816" y="62267"/>
                  </a:lnTo>
                  <a:cubicBezTo>
                    <a:pt x="1896597" y="162711"/>
                    <a:pt x="1851266" y="259866"/>
                    <a:pt x="1784987" y="347745"/>
                  </a:cubicBezTo>
                  <a:lnTo>
                    <a:pt x="1784987" y="347746"/>
                  </a:lnTo>
                  <a:cubicBezTo>
                    <a:pt x="1519862" y="699259"/>
                    <a:pt x="1019913" y="769246"/>
                    <a:pt x="668322" y="504065"/>
                  </a:cubicBez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l="-76000" t="-220000" r="-155000" b="-96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20" name="PA-任意多边形 20"/>
            <p:cNvSpPr/>
            <p:nvPr>
              <p:custDataLst>
                <p:tags r:id="rId5"/>
              </p:custDataLst>
            </p:nvPr>
          </p:nvSpPr>
          <p:spPr>
            <a:xfrm>
              <a:off x="9400540" y="2986200"/>
              <a:ext cx="1796092" cy="1485274"/>
            </a:xfrm>
            <a:custGeom>
              <a:avLst/>
              <a:gdLst>
                <a:gd name="connsiteX0" fmla="*/ 1256412 w 3402132"/>
                <a:gd name="connsiteY0" fmla="*/ 0 h 2813384"/>
                <a:gd name="connsiteX1" fmla="*/ 3084838 w 3402132"/>
                <a:gd name="connsiteY1" fmla="*/ 1379056 h 2813384"/>
                <a:gd name="connsiteX2" fmla="*/ 3241264 w 3402132"/>
                <a:gd name="connsiteY2" fmla="*/ 2496017 h 2813384"/>
                <a:gd name="connsiteX3" fmla="*/ 3241265 w 3402132"/>
                <a:gd name="connsiteY3" fmla="*/ 2496014 h 2813384"/>
                <a:gd name="connsiteX4" fmla="*/ 2124319 w 3402132"/>
                <a:gd name="connsiteY4" fmla="*/ 2652560 h 2813384"/>
                <a:gd name="connsiteX5" fmla="*/ 1498 w 3402132"/>
                <a:gd name="connsiteY5" fmla="*/ 1051460 h 2813384"/>
                <a:gd name="connsiteX6" fmla="*/ 0 w 3402132"/>
                <a:gd name="connsiteY6" fmla="*/ 1050095 h 2813384"/>
                <a:gd name="connsiteX7" fmla="*/ 53 w 3402132"/>
                <a:gd name="connsiteY7" fmla="*/ 63 h 28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2132" h="2813384">
                  <a:moveTo>
                    <a:pt x="1256412" y="0"/>
                  </a:moveTo>
                  <a:lnTo>
                    <a:pt x="3084838" y="1379056"/>
                  </a:lnTo>
                  <a:cubicBezTo>
                    <a:pt x="3436470" y="1644268"/>
                    <a:pt x="3506507" y="2144349"/>
                    <a:pt x="3241264" y="2496017"/>
                  </a:cubicBezTo>
                  <a:lnTo>
                    <a:pt x="3241265" y="2496014"/>
                  </a:lnTo>
                  <a:cubicBezTo>
                    <a:pt x="2976027" y="2847688"/>
                    <a:pt x="2475947" y="2917773"/>
                    <a:pt x="2124319" y="2652560"/>
                  </a:cubicBezTo>
                  <a:lnTo>
                    <a:pt x="1498" y="1051460"/>
                  </a:lnTo>
                  <a:lnTo>
                    <a:pt x="0" y="1050095"/>
                  </a:lnTo>
                  <a:lnTo>
                    <a:pt x="53" y="63"/>
                  </a:ln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t="-52000" r="-88000" b="-15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12" name="PA-任意多边形 21"/>
            <p:cNvSpPr/>
            <p:nvPr>
              <p:custDataLst>
                <p:tags r:id="rId6"/>
              </p:custDataLst>
            </p:nvPr>
          </p:nvSpPr>
          <p:spPr>
            <a:xfrm>
              <a:off x="9413999" y="3637624"/>
              <a:ext cx="605448" cy="1087313"/>
            </a:xfrm>
            <a:custGeom>
              <a:avLst/>
              <a:gdLst>
                <a:gd name="connsiteX0" fmla="*/ 0 w 1146831"/>
                <a:gd name="connsiteY0" fmla="*/ 0 h 2059572"/>
                <a:gd name="connsiteX1" fmla="*/ 829513 w 1146831"/>
                <a:gd name="connsiteY1" fmla="*/ 625645 h 2059572"/>
                <a:gd name="connsiteX2" fmla="*/ 986051 w 1146831"/>
                <a:gd name="connsiteY2" fmla="*/ 1742359 h 2059572"/>
                <a:gd name="connsiteX3" fmla="*/ 986050 w 1146831"/>
                <a:gd name="connsiteY3" fmla="*/ 1742360 h 2059572"/>
                <a:gd name="connsiteX4" fmla="*/ 7368 w 1146831"/>
                <a:gd name="connsiteY4" fmla="*/ 1982567 h 2059572"/>
                <a:gd name="connsiteX5" fmla="*/ 144 w 1146831"/>
                <a:gd name="connsiteY5" fmla="*/ 1978181 h 20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831" h="2059572">
                  <a:moveTo>
                    <a:pt x="0" y="0"/>
                  </a:moveTo>
                  <a:lnTo>
                    <a:pt x="829513" y="625645"/>
                  </a:lnTo>
                  <a:cubicBezTo>
                    <a:pt x="1181119" y="890837"/>
                    <a:pt x="1251203" y="1390807"/>
                    <a:pt x="986051" y="1742359"/>
                  </a:cubicBezTo>
                  <a:lnTo>
                    <a:pt x="986050" y="1742360"/>
                  </a:lnTo>
                  <a:cubicBezTo>
                    <a:pt x="754041" y="2049971"/>
                    <a:pt x="342243" y="2142019"/>
                    <a:pt x="7368" y="1982567"/>
                  </a:cubicBezTo>
                  <a:lnTo>
                    <a:pt x="144" y="1978181"/>
                  </a:ln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l="-2000" t="-131000" r="-456000" b="-18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00" name="PA-圆角矩形 10"/>
            <p:cNvSpPr/>
            <p:nvPr>
              <p:custDataLst>
                <p:tags r:id="rId7"/>
              </p:custDataLst>
            </p:nvPr>
          </p:nvSpPr>
          <p:spPr>
            <a:xfrm>
              <a:off x="11061897" y="3058741"/>
              <a:ext cx="1718431" cy="1503071"/>
            </a:xfrm>
            <a:custGeom>
              <a:avLst/>
              <a:gdLst>
                <a:gd name="connsiteX0" fmla="*/ 839832 w 3255026"/>
                <a:gd name="connsiteY0" fmla="*/ 1083 h 2847096"/>
                <a:gd name="connsiteX1" fmla="*/ 1277862 w 3255026"/>
                <a:gd name="connsiteY1" fmla="*/ 160853 h 2847096"/>
                <a:gd name="connsiteX2" fmla="*/ 2937680 w 3255026"/>
                <a:gd name="connsiteY2" fmla="*/ 1412740 h 2847096"/>
                <a:gd name="connsiteX3" fmla="*/ 3094173 w 3255026"/>
                <a:gd name="connsiteY3" fmla="*/ 2529751 h 2847096"/>
                <a:gd name="connsiteX4" fmla="*/ 1977160 w 3255026"/>
                <a:gd name="connsiteY4" fmla="*/ 2686243 h 2847096"/>
                <a:gd name="connsiteX5" fmla="*/ 317348 w 3255026"/>
                <a:gd name="connsiteY5" fmla="*/ 1434359 h 2847096"/>
                <a:gd name="connsiteX6" fmla="*/ 160854 w 3255026"/>
                <a:gd name="connsiteY6" fmla="*/ 317350 h 2847096"/>
                <a:gd name="connsiteX7" fmla="*/ 839832 w 3255026"/>
                <a:gd name="connsiteY7" fmla="*/ 1083 h 284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6" h="2847096">
                  <a:moveTo>
                    <a:pt x="839832" y="1083"/>
                  </a:moveTo>
                  <a:cubicBezTo>
                    <a:pt x="993242" y="9077"/>
                    <a:pt x="1145989" y="61392"/>
                    <a:pt x="1277862" y="160853"/>
                  </a:cubicBezTo>
                  <a:lnTo>
                    <a:pt x="2937680" y="1412740"/>
                  </a:lnTo>
                  <a:cubicBezTo>
                    <a:pt x="3289349" y="1677978"/>
                    <a:pt x="3359412" y="2178082"/>
                    <a:pt x="3094173" y="2529751"/>
                  </a:cubicBezTo>
                  <a:cubicBezTo>
                    <a:pt x="2828930" y="2881419"/>
                    <a:pt x="2328827" y="2951484"/>
                    <a:pt x="1977160" y="2686243"/>
                  </a:cubicBezTo>
                  <a:lnTo>
                    <a:pt x="317348" y="1434359"/>
                  </a:lnTo>
                  <a:cubicBezTo>
                    <a:pt x="-34321" y="1169119"/>
                    <a:pt x="-104386" y="669016"/>
                    <a:pt x="160854" y="317350"/>
                  </a:cubicBezTo>
                  <a:cubicBezTo>
                    <a:pt x="326628" y="97556"/>
                    <a:pt x="584145" y="-12234"/>
                    <a:pt x="839832" y="1083"/>
                  </a:cubicBez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l="-97000" t="-56000" b="-14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02" name="PA-圆角矩形 11"/>
            <p:cNvSpPr/>
            <p:nvPr>
              <p:custDataLst>
                <p:tags r:id="rId8"/>
              </p:custDataLst>
            </p:nvPr>
          </p:nvSpPr>
          <p:spPr>
            <a:xfrm>
              <a:off x="11032394" y="4163010"/>
              <a:ext cx="1718430" cy="1503071"/>
            </a:xfrm>
            <a:custGeom>
              <a:avLst/>
              <a:gdLst>
                <a:gd name="connsiteX0" fmla="*/ 839829 w 3255025"/>
                <a:gd name="connsiteY0" fmla="*/ 1083 h 2847095"/>
                <a:gd name="connsiteX1" fmla="*/ 1277864 w 3255025"/>
                <a:gd name="connsiteY1" fmla="*/ 160851 h 2847095"/>
                <a:gd name="connsiteX2" fmla="*/ 2937677 w 3255025"/>
                <a:gd name="connsiteY2" fmla="*/ 1412739 h 2847095"/>
                <a:gd name="connsiteX3" fmla="*/ 3094172 w 3255025"/>
                <a:gd name="connsiteY3" fmla="*/ 2529750 h 2847095"/>
                <a:gd name="connsiteX4" fmla="*/ 1977162 w 3255025"/>
                <a:gd name="connsiteY4" fmla="*/ 2686244 h 2847095"/>
                <a:gd name="connsiteX5" fmla="*/ 317347 w 3255025"/>
                <a:gd name="connsiteY5" fmla="*/ 1434357 h 2847095"/>
                <a:gd name="connsiteX6" fmla="*/ 160856 w 3255025"/>
                <a:gd name="connsiteY6" fmla="*/ 317346 h 2847095"/>
                <a:gd name="connsiteX7" fmla="*/ 839829 w 3255025"/>
                <a:gd name="connsiteY7" fmla="*/ 1083 h 284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5" h="2847095">
                  <a:moveTo>
                    <a:pt x="839829" y="1083"/>
                  </a:moveTo>
                  <a:cubicBezTo>
                    <a:pt x="993239" y="9075"/>
                    <a:pt x="1145987" y="61390"/>
                    <a:pt x="1277864" y="160851"/>
                  </a:cubicBezTo>
                  <a:lnTo>
                    <a:pt x="2937677" y="1412739"/>
                  </a:lnTo>
                  <a:cubicBezTo>
                    <a:pt x="3289346" y="1677979"/>
                    <a:pt x="3359413" y="2178080"/>
                    <a:pt x="3094172" y="2529750"/>
                  </a:cubicBezTo>
                  <a:cubicBezTo>
                    <a:pt x="2828932" y="2881415"/>
                    <a:pt x="2328829" y="2951482"/>
                    <a:pt x="1977162" y="2686244"/>
                  </a:cubicBezTo>
                  <a:lnTo>
                    <a:pt x="317347" y="1434357"/>
                  </a:lnTo>
                  <a:cubicBezTo>
                    <a:pt x="-34323" y="1169116"/>
                    <a:pt x="-104387" y="669016"/>
                    <a:pt x="160856" y="317346"/>
                  </a:cubicBezTo>
                  <a:cubicBezTo>
                    <a:pt x="326628" y="97554"/>
                    <a:pt x="584149" y="-12235"/>
                    <a:pt x="839829" y="1083"/>
                  </a:cubicBez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l="-95000" t="-130000" r="-2000" b="-7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82" name="PA-圆角矩形 12"/>
            <p:cNvSpPr/>
            <p:nvPr>
              <p:custDataLst>
                <p:tags r:id="rId9"/>
              </p:custDataLst>
            </p:nvPr>
          </p:nvSpPr>
          <p:spPr>
            <a:xfrm>
              <a:off x="9902647" y="4439909"/>
              <a:ext cx="1718430" cy="1503072"/>
            </a:xfrm>
            <a:custGeom>
              <a:avLst/>
              <a:gdLst>
                <a:gd name="connsiteX0" fmla="*/ 839829 w 3255024"/>
                <a:gd name="connsiteY0" fmla="*/ 1083 h 2847098"/>
                <a:gd name="connsiteX1" fmla="*/ 1277864 w 3255024"/>
                <a:gd name="connsiteY1" fmla="*/ 160855 h 2847098"/>
                <a:gd name="connsiteX2" fmla="*/ 2937676 w 3255024"/>
                <a:gd name="connsiteY2" fmla="*/ 1412742 h 2847098"/>
                <a:gd name="connsiteX3" fmla="*/ 3094172 w 3255024"/>
                <a:gd name="connsiteY3" fmla="*/ 2529753 h 2847098"/>
                <a:gd name="connsiteX4" fmla="*/ 1977159 w 3255024"/>
                <a:gd name="connsiteY4" fmla="*/ 2686245 h 2847098"/>
                <a:gd name="connsiteX5" fmla="*/ 317346 w 3255024"/>
                <a:gd name="connsiteY5" fmla="*/ 1434359 h 2847098"/>
                <a:gd name="connsiteX6" fmla="*/ 160853 w 3255024"/>
                <a:gd name="connsiteY6" fmla="*/ 317351 h 2847098"/>
                <a:gd name="connsiteX7" fmla="*/ 839829 w 3255024"/>
                <a:gd name="connsiteY7" fmla="*/ 1083 h 28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4" h="2847098">
                  <a:moveTo>
                    <a:pt x="839829" y="1083"/>
                  </a:moveTo>
                  <a:cubicBezTo>
                    <a:pt x="993239" y="9079"/>
                    <a:pt x="1145990" y="61392"/>
                    <a:pt x="1277864" y="160855"/>
                  </a:cubicBezTo>
                  <a:lnTo>
                    <a:pt x="2937676" y="1412742"/>
                  </a:lnTo>
                  <a:cubicBezTo>
                    <a:pt x="3289346" y="1677981"/>
                    <a:pt x="3359412" y="2178085"/>
                    <a:pt x="3094172" y="2529753"/>
                  </a:cubicBezTo>
                  <a:cubicBezTo>
                    <a:pt x="2828930" y="2881422"/>
                    <a:pt x="2328827" y="2951484"/>
                    <a:pt x="1977159" y="2686245"/>
                  </a:cubicBezTo>
                  <a:lnTo>
                    <a:pt x="317346" y="1434359"/>
                  </a:lnTo>
                  <a:cubicBezTo>
                    <a:pt x="-34321" y="1169121"/>
                    <a:pt x="-104386" y="669018"/>
                    <a:pt x="160853" y="317351"/>
                  </a:cubicBezTo>
                  <a:cubicBezTo>
                    <a:pt x="326627" y="97557"/>
                    <a:pt x="584146" y="-12235"/>
                    <a:pt x="839829" y="1083"/>
                  </a:cubicBez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 l="-29000" t="-148000" r="-67000" b="-5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8" name="组合 16"/>
          <p:cNvGrpSpPr/>
          <p:nvPr/>
        </p:nvGrpSpPr>
        <p:grpSpPr>
          <a:xfrm rot="0">
            <a:off x="8072755" y="2903855"/>
            <a:ext cx="2497455" cy="1896110"/>
            <a:chOff x="0" y="0"/>
            <a:chExt cx="1773781" cy="1609411"/>
          </a:xfrm>
        </p:grpSpPr>
        <p:sp>
          <p:nvSpPr>
            <p:cNvPr id="32800" name="右箭头 55"/>
            <p:cNvSpPr/>
            <p:nvPr/>
          </p:nvSpPr>
          <p:spPr>
            <a:xfrm>
              <a:off x="102604" y="362687"/>
              <a:ext cx="1671177" cy="911035"/>
            </a:xfrm>
            <a:custGeom>
              <a:avLst/>
              <a:gdLst/>
              <a:ahLst/>
              <a:cxnLst>
                <a:cxn ang="0">
                  <a:pos x="3880" y="0"/>
                </a:cxn>
                <a:cxn ang="0">
                  <a:pos x="1322002" y="0"/>
                </a:cxn>
                <a:cxn ang="0">
                  <a:pos x="1577267" y="260936"/>
                </a:cxn>
                <a:cxn ang="0">
                  <a:pos x="1589104" y="624038"/>
                </a:cxn>
                <a:cxn ang="0">
                  <a:pos x="1297607" y="911035"/>
                </a:cxn>
                <a:cxn ang="0">
                  <a:pos x="609562" y="911035"/>
                </a:cxn>
                <a:cxn ang="0">
                  <a:pos x="582967" y="909006"/>
                </a:cxn>
                <a:cxn ang="0">
                  <a:pos x="0" y="908746"/>
                </a:cxn>
                <a:cxn ang="0">
                  <a:pos x="266330" y="630839"/>
                </a:cxn>
                <a:cxn ang="0">
                  <a:pos x="287045" y="287570"/>
                </a:cxn>
                <a:cxn ang="0">
                  <a:pos x="3880" y="0"/>
                </a:cxn>
              </a:cxnLst>
              <a:rect l="0" t="0" r="0" b="0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lnTo>
                    <a:pt x="3880" y="0"/>
                  </a:lnTo>
                  <a:close/>
                </a:path>
              </a:pathLst>
            </a:custGeom>
            <a:solidFill>
              <a:schemeClr val="tx1">
                <a:alpha val="14902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右箭头 55"/>
            <p:cNvSpPr/>
            <p:nvPr/>
          </p:nvSpPr>
          <p:spPr>
            <a:xfrm>
              <a:off x="0" y="0"/>
              <a:ext cx="1671177" cy="1609411"/>
            </a:xfrm>
            <a:custGeom>
              <a:avLst/>
              <a:gdLst/>
              <a:ahLst/>
              <a:cxnLst>
                <a:cxn ang="0">
                  <a:pos x="0" y="354510"/>
                </a:cxn>
                <a:cxn ang="0">
                  <a:pos x="556334" y="353057"/>
                </a:cxn>
                <a:cxn ang="0">
                  <a:pos x="850996" y="94099"/>
                </a:cxn>
                <a:cxn ang="0">
                  <a:pos x="1004876" y="34278"/>
                </a:cxn>
                <a:cxn ang="0">
                  <a:pos x="1577267" y="619386"/>
                </a:cxn>
                <a:cxn ang="0">
                  <a:pos x="1589104" y="982488"/>
                </a:cxn>
                <a:cxn ang="0">
                  <a:pos x="1013753" y="1548957"/>
                </a:cxn>
                <a:cxn ang="0">
                  <a:pos x="853956" y="1495056"/>
                </a:cxn>
                <a:cxn ang="0">
                  <a:pos x="582967" y="1267456"/>
                </a:cxn>
                <a:cxn ang="0">
                  <a:pos x="0" y="1267196"/>
                </a:cxn>
                <a:cxn ang="0">
                  <a:pos x="266330" y="989289"/>
                </a:cxn>
                <a:cxn ang="0">
                  <a:pos x="287045" y="646020"/>
                </a:cxn>
                <a:cxn ang="0">
                  <a:pos x="0" y="354510"/>
                </a:cxn>
              </a:cxnLst>
              <a:rect l="0" t="0" r="0" b="0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F88A4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20"/>
          <p:cNvGrpSpPr/>
          <p:nvPr/>
        </p:nvGrpSpPr>
        <p:grpSpPr>
          <a:xfrm>
            <a:off x="6127946" y="2883535"/>
            <a:ext cx="3642025" cy="1896110"/>
            <a:chOff x="102604" y="9163"/>
            <a:chExt cx="3092241" cy="1609411"/>
          </a:xfrm>
          <a:solidFill>
            <a:schemeClr val="bg1">
              <a:lumMod val="85000"/>
            </a:schemeClr>
          </a:solidFill>
        </p:grpSpPr>
        <p:grpSp>
          <p:nvGrpSpPr>
            <p:cNvPr id="3" name="组合 21"/>
            <p:cNvGrpSpPr/>
            <p:nvPr/>
          </p:nvGrpSpPr>
          <p:grpSpPr>
            <a:xfrm>
              <a:off x="102604" y="9163"/>
              <a:ext cx="2151366" cy="1609411"/>
              <a:chOff x="102604" y="9163"/>
              <a:chExt cx="2151366" cy="1609411"/>
            </a:xfrm>
            <a:grpFill/>
          </p:grpSpPr>
          <p:sp>
            <p:nvSpPr>
              <p:cNvPr id="5" name="右箭头 55"/>
              <p:cNvSpPr/>
              <p:nvPr/>
            </p:nvSpPr>
            <p:spPr>
              <a:xfrm>
                <a:off x="102604" y="362687"/>
                <a:ext cx="1671177" cy="911035"/>
              </a:xfrm>
              <a:custGeom>
                <a:avLst/>
                <a:gdLst/>
                <a:ahLst/>
                <a:cxnLst>
                  <a:cxn ang="0">
                    <a:pos x="3880" y="0"/>
                  </a:cxn>
                  <a:cxn ang="0">
                    <a:pos x="1322002" y="0"/>
                  </a:cxn>
                  <a:cxn ang="0">
                    <a:pos x="1577267" y="260936"/>
                  </a:cxn>
                  <a:cxn ang="0">
                    <a:pos x="1589104" y="624038"/>
                  </a:cxn>
                  <a:cxn ang="0">
                    <a:pos x="1297607" y="911035"/>
                  </a:cxn>
                  <a:cxn ang="0">
                    <a:pos x="609562" y="911035"/>
                  </a:cxn>
                  <a:cxn ang="0">
                    <a:pos x="582967" y="909006"/>
                  </a:cxn>
                  <a:cxn ang="0">
                    <a:pos x="0" y="908746"/>
                  </a:cxn>
                  <a:cxn ang="0">
                    <a:pos x="266330" y="630839"/>
                  </a:cxn>
                  <a:cxn ang="0">
                    <a:pos x="287045" y="287570"/>
                  </a:cxn>
                  <a:cxn ang="0">
                    <a:pos x="3880" y="0"/>
                  </a:cxn>
                </a:cxnLst>
                <a:rect l="0" t="0" r="0" b="0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右箭头 55"/>
              <p:cNvSpPr/>
              <p:nvPr/>
            </p:nvSpPr>
            <p:spPr>
              <a:xfrm>
                <a:off x="582793" y="9163"/>
                <a:ext cx="1671177" cy="1609411"/>
              </a:xfrm>
              <a:custGeom>
                <a:avLst/>
                <a:gdLst/>
                <a:ahLst/>
                <a:cxnLst>
                  <a:cxn ang="0">
                    <a:pos x="0" y="354510"/>
                  </a:cxn>
                  <a:cxn ang="0">
                    <a:pos x="556334" y="353057"/>
                  </a:cxn>
                  <a:cxn ang="0">
                    <a:pos x="850996" y="94099"/>
                  </a:cxn>
                  <a:cxn ang="0">
                    <a:pos x="1004876" y="34278"/>
                  </a:cxn>
                  <a:cxn ang="0">
                    <a:pos x="1577267" y="619386"/>
                  </a:cxn>
                  <a:cxn ang="0">
                    <a:pos x="1589104" y="982488"/>
                  </a:cxn>
                  <a:cxn ang="0">
                    <a:pos x="1013753" y="1548957"/>
                  </a:cxn>
                  <a:cxn ang="0">
                    <a:pos x="853956" y="1495056"/>
                  </a:cxn>
                  <a:cxn ang="0">
                    <a:pos x="582967" y="1267456"/>
                  </a:cxn>
                  <a:cxn ang="0">
                    <a:pos x="0" y="1267196"/>
                  </a:cxn>
                  <a:cxn ang="0">
                    <a:pos x="266330" y="989289"/>
                  </a:cxn>
                  <a:cxn ang="0">
                    <a:pos x="287045" y="646020"/>
                  </a:cxn>
                  <a:cxn ang="0">
                    <a:pos x="0" y="354510"/>
                  </a:cxn>
                </a:cxnLst>
                <a:rect l="0" t="0" r="0" b="0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TextBox 22"/>
            <p:cNvSpPr txBox="1"/>
            <p:nvPr/>
          </p:nvSpPr>
          <p:spPr>
            <a:xfrm>
              <a:off x="2642861" y="616399"/>
              <a:ext cx="551984" cy="443046"/>
            </a:xfrm>
            <a:prstGeom prst="rect">
              <a:avLst/>
            </a:prstGeom>
            <a:solidFill>
              <a:srgbClr val="F88A44"/>
            </a:solidFill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爆炸形 2 20"/>
          <p:cNvSpPr/>
          <p:nvPr/>
        </p:nvSpPr>
        <p:spPr>
          <a:xfrm>
            <a:off x="-2540" y="4826635"/>
            <a:ext cx="4208145" cy="1816735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799" name="TextBox 17"/>
          <p:cNvSpPr txBox="1"/>
          <p:nvPr/>
        </p:nvSpPr>
        <p:spPr>
          <a:xfrm>
            <a:off x="7297420" y="3559810"/>
            <a:ext cx="662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8933" name="组合 20"/>
          <p:cNvGrpSpPr/>
          <p:nvPr/>
        </p:nvGrpSpPr>
        <p:grpSpPr>
          <a:xfrm>
            <a:off x="4159446" y="2919730"/>
            <a:ext cx="2775783" cy="1896110"/>
            <a:chOff x="102604" y="0"/>
            <a:chExt cx="2356763" cy="1609411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grpSp>
          <p:nvGrpSpPr>
            <p:cNvPr id="32794" name="组合 21"/>
            <p:cNvGrpSpPr/>
            <p:nvPr/>
          </p:nvGrpSpPr>
          <p:grpSpPr>
            <a:xfrm>
              <a:off x="102604" y="0"/>
              <a:ext cx="2356763" cy="1609411"/>
              <a:chOff x="102604" y="0"/>
              <a:chExt cx="2356763" cy="1609411"/>
            </a:xfrm>
            <a:grpFill/>
          </p:grpSpPr>
          <p:sp>
            <p:nvSpPr>
              <p:cNvPr id="32796" name="右箭头 55"/>
              <p:cNvSpPr/>
              <p:nvPr/>
            </p:nvSpPr>
            <p:spPr>
              <a:xfrm>
                <a:off x="102604" y="362687"/>
                <a:ext cx="1671177" cy="911035"/>
              </a:xfrm>
              <a:custGeom>
                <a:avLst/>
                <a:gdLst/>
                <a:ahLst/>
                <a:cxnLst>
                  <a:cxn ang="0">
                    <a:pos x="3880" y="0"/>
                  </a:cxn>
                  <a:cxn ang="0">
                    <a:pos x="1322002" y="0"/>
                  </a:cxn>
                  <a:cxn ang="0">
                    <a:pos x="1577267" y="260936"/>
                  </a:cxn>
                  <a:cxn ang="0">
                    <a:pos x="1589104" y="624038"/>
                  </a:cxn>
                  <a:cxn ang="0">
                    <a:pos x="1297607" y="911035"/>
                  </a:cxn>
                  <a:cxn ang="0">
                    <a:pos x="609562" y="911035"/>
                  </a:cxn>
                  <a:cxn ang="0">
                    <a:pos x="582967" y="909006"/>
                  </a:cxn>
                  <a:cxn ang="0">
                    <a:pos x="0" y="908746"/>
                  </a:cxn>
                  <a:cxn ang="0">
                    <a:pos x="266330" y="630839"/>
                  </a:cxn>
                  <a:cxn ang="0">
                    <a:pos x="287045" y="287570"/>
                  </a:cxn>
                  <a:cxn ang="0">
                    <a:pos x="3880" y="0"/>
                  </a:cxn>
                </a:cxnLst>
                <a:rect l="0" t="0" r="0" b="0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7" name="右箭头 55"/>
              <p:cNvSpPr/>
              <p:nvPr/>
            </p:nvSpPr>
            <p:spPr>
              <a:xfrm>
                <a:off x="788190" y="0"/>
                <a:ext cx="1671177" cy="1609411"/>
              </a:xfrm>
              <a:custGeom>
                <a:avLst/>
                <a:gdLst/>
                <a:ahLst/>
                <a:cxnLst>
                  <a:cxn ang="0">
                    <a:pos x="0" y="354510"/>
                  </a:cxn>
                  <a:cxn ang="0">
                    <a:pos x="556334" y="353057"/>
                  </a:cxn>
                  <a:cxn ang="0">
                    <a:pos x="850996" y="94099"/>
                  </a:cxn>
                  <a:cxn ang="0">
                    <a:pos x="1004876" y="34278"/>
                  </a:cxn>
                  <a:cxn ang="0">
                    <a:pos x="1577267" y="619386"/>
                  </a:cxn>
                  <a:cxn ang="0">
                    <a:pos x="1589104" y="982488"/>
                  </a:cxn>
                  <a:cxn ang="0">
                    <a:pos x="1013753" y="1548957"/>
                  </a:cxn>
                  <a:cxn ang="0">
                    <a:pos x="853956" y="1495056"/>
                  </a:cxn>
                  <a:cxn ang="0">
                    <a:pos x="582967" y="1267456"/>
                  </a:cxn>
                  <a:cxn ang="0">
                    <a:pos x="0" y="1267196"/>
                  </a:cxn>
                  <a:cxn ang="0">
                    <a:pos x="266330" y="989289"/>
                  </a:cxn>
                  <a:cxn ang="0">
                    <a:pos x="287045" y="646020"/>
                  </a:cxn>
                  <a:cxn ang="0">
                    <a:pos x="0" y="354510"/>
                  </a:cxn>
                </a:cxnLst>
                <a:rect l="0" t="0" r="0" b="0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5" name="TextBox 22"/>
            <p:cNvSpPr txBox="1"/>
            <p:nvPr/>
          </p:nvSpPr>
          <p:spPr>
            <a:xfrm>
              <a:off x="1433081" y="543095"/>
              <a:ext cx="551984" cy="44304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938" name="组合 25"/>
          <p:cNvGrpSpPr/>
          <p:nvPr/>
        </p:nvGrpSpPr>
        <p:grpSpPr>
          <a:xfrm>
            <a:off x="2799080" y="2919730"/>
            <a:ext cx="2631440" cy="1896110"/>
            <a:chOff x="0" y="0"/>
            <a:chExt cx="1773781" cy="1609411"/>
          </a:xfrm>
        </p:grpSpPr>
        <p:grpSp>
          <p:nvGrpSpPr>
            <p:cNvPr id="32790" name="组合 26"/>
            <p:cNvGrpSpPr/>
            <p:nvPr/>
          </p:nvGrpSpPr>
          <p:grpSpPr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32792" name="右箭头 55"/>
              <p:cNvSpPr/>
              <p:nvPr/>
            </p:nvSpPr>
            <p:spPr>
              <a:xfrm>
                <a:off x="102604" y="362687"/>
                <a:ext cx="1671177" cy="911035"/>
              </a:xfrm>
              <a:custGeom>
                <a:avLst/>
                <a:gdLst/>
                <a:ahLst/>
                <a:cxnLst>
                  <a:cxn ang="0">
                    <a:pos x="3880" y="0"/>
                  </a:cxn>
                  <a:cxn ang="0">
                    <a:pos x="1322002" y="0"/>
                  </a:cxn>
                  <a:cxn ang="0">
                    <a:pos x="1577267" y="260936"/>
                  </a:cxn>
                  <a:cxn ang="0">
                    <a:pos x="1589104" y="624038"/>
                  </a:cxn>
                  <a:cxn ang="0">
                    <a:pos x="1297607" y="911035"/>
                  </a:cxn>
                  <a:cxn ang="0">
                    <a:pos x="609562" y="911035"/>
                  </a:cxn>
                  <a:cxn ang="0">
                    <a:pos x="582967" y="909006"/>
                  </a:cxn>
                  <a:cxn ang="0">
                    <a:pos x="0" y="908746"/>
                  </a:cxn>
                  <a:cxn ang="0">
                    <a:pos x="266330" y="630839"/>
                  </a:cxn>
                  <a:cxn ang="0">
                    <a:pos x="287045" y="287570"/>
                  </a:cxn>
                  <a:cxn ang="0">
                    <a:pos x="3880" y="0"/>
                  </a:cxn>
                </a:cxnLst>
                <a:rect l="0" t="0" r="0" b="0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02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右箭头 55"/>
              <p:cNvSpPr/>
              <p:nvPr/>
            </p:nvSpPr>
            <p:spPr>
              <a:xfrm>
                <a:off x="0" y="0"/>
                <a:ext cx="1671177" cy="1609411"/>
              </a:xfrm>
              <a:custGeom>
                <a:avLst/>
                <a:gdLst/>
                <a:ahLst/>
                <a:cxnLst>
                  <a:cxn ang="0">
                    <a:pos x="0" y="354510"/>
                  </a:cxn>
                  <a:cxn ang="0">
                    <a:pos x="556334" y="353057"/>
                  </a:cxn>
                  <a:cxn ang="0">
                    <a:pos x="850996" y="94099"/>
                  </a:cxn>
                  <a:cxn ang="0">
                    <a:pos x="1004876" y="34278"/>
                  </a:cxn>
                  <a:cxn ang="0">
                    <a:pos x="1577267" y="619386"/>
                  </a:cxn>
                  <a:cxn ang="0">
                    <a:pos x="1589104" y="982488"/>
                  </a:cxn>
                  <a:cxn ang="0">
                    <a:pos x="1013753" y="1548957"/>
                  </a:cxn>
                  <a:cxn ang="0">
                    <a:pos x="853956" y="1495056"/>
                  </a:cxn>
                  <a:cxn ang="0">
                    <a:pos x="582967" y="1267456"/>
                  </a:cxn>
                  <a:cxn ang="0">
                    <a:pos x="0" y="1267196"/>
                  </a:cxn>
                  <a:cxn ang="0">
                    <a:pos x="266330" y="989289"/>
                  </a:cxn>
                  <a:cxn ang="0">
                    <a:pos x="287045" y="646020"/>
                  </a:cxn>
                  <a:cxn ang="0">
                    <a:pos x="0" y="354510"/>
                  </a:cxn>
                </a:cxnLst>
                <a:rect l="0" t="0" r="0" b="0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3C8D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1" name="TextBox 27"/>
            <p:cNvSpPr txBox="1"/>
            <p:nvPr/>
          </p:nvSpPr>
          <p:spPr>
            <a:xfrm>
              <a:off x="681551" y="543095"/>
              <a:ext cx="508791" cy="4430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786" name="组合 32"/>
          <p:cNvGrpSpPr/>
          <p:nvPr/>
        </p:nvGrpSpPr>
        <p:grpSpPr>
          <a:xfrm>
            <a:off x="1285240" y="2920365"/>
            <a:ext cx="2272665" cy="1896110"/>
            <a:chOff x="0" y="0"/>
            <a:chExt cx="1773781" cy="1609411"/>
          </a:xfrm>
        </p:grpSpPr>
        <p:sp>
          <p:nvSpPr>
            <p:cNvPr id="32788" name="右箭头 55"/>
            <p:cNvSpPr/>
            <p:nvPr/>
          </p:nvSpPr>
          <p:spPr>
            <a:xfrm>
              <a:off x="102604" y="362687"/>
              <a:ext cx="1671177" cy="911035"/>
            </a:xfrm>
            <a:custGeom>
              <a:avLst/>
              <a:gdLst/>
              <a:ahLst/>
              <a:cxnLst>
                <a:cxn ang="0">
                  <a:pos x="3880" y="0"/>
                </a:cxn>
                <a:cxn ang="0">
                  <a:pos x="1322002" y="0"/>
                </a:cxn>
                <a:cxn ang="0">
                  <a:pos x="1577267" y="260936"/>
                </a:cxn>
                <a:cxn ang="0">
                  <a:pos x="1589104" y="624038"/>
                </a:cxn>
                <a:cxn ang="0">
                  <a:pos x="1297607" y="911035"/>
                </a:cxn>
                <a:cxn ang="0">
                  <a:pos x="609562" y="911035"/>
                </a:cxn>
                <a:cxn ang="0">
                  <a:pos x="582967" y="909006"/>
                </a:cxn>
                <a:cxn ang="0">
                  <a:pos x="0" y="908746"/>
                </a:cxn>
                <a:cxn ang="0">
                  <a:pos x="266330" y="630839"/>
                </a:cxn>
                <a:cxn ang="0">
                  <a:pos x="287045" y="287570"/>
                </a:cxn>
                <a:cxn ang="0">
                  <a:pos x="3880" y="0"/>
                </a:cxn>
              </a:cxnLst>
              <a:rect l="0" t="0" r="0" b="0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lnTo>
                    <a:pt x="3880" y="0"/>
                  </a:lnTo>
                  <a:close/>
                </a:path>
              </a:pathLst>
            </a:custGeom>
            <a:solidFill>
              <a:schemeClr val="tx1">
                <a:alpha val="14902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右箭头 55"/>
            <p:cNvSpPr/>
            <p:nvPr/>
          </p:nvSpPr>
          <p:spPr>
            <a:xfrm>
              <a:off x="0" y="0"/>
              <a:ext cx="1671177" cy="1609411"/>
            </a:xfrm>
            <a:custGeom>
              <a:avLst/>
              <a:gdLst/>
              <a:ahLst/>
              <a:cxnLst>
                <a:cxn ang="0">
                  <a:pos x="0" y="354510"/>
                </a:cxn>
                <a:cxn ang="0">
                  <a:pos x="556334" y="353057"/>
                </a:cxn>
                <a:cxn ang="0">
                  <a:pos x="850996" y="94099"/>
                </a:cxn>
                <a:cxn ang="0">
                  <a:pos x="1004876" y="34278"/>
                </a:cxn>
                <a:cxn ang="0">
                  <a:pos x="1577267" y="619386"/>
                </a:cxn>
                <a:cxn ang="0">
                  <a:pos x="1589104" y="982488"/>
                </a:cxn>
                <a:cxn ang="0">
                  <a:pos x="1013753" y="1548957"/>
                </a:cxn>
                <a:cxn ang="0">
                  <a:pos x="853956" y="1495056"/>
                </a:cxn>
                <a:cxn ang="0">
                  <a:pos x="582967" y="1267456"/>
                </a:cxn>
                <a:cxn ang="0">
                  <a:pos x="0" y="1267196"/>
                </a:cxn>
                <a:cxn ang="0">
                  <a:pos x="266330" y="989289"/>
                </a:cxn>
                <a:cxn ang="0">
                  <a:pos x="287045" y="646020"/>
                </a:cxn>
                <a:cxn ang="0">
                  <a:pos x="0" y="354510"/>
                </a:cxn>
              </a:cxnLst>
              <a:rect l="0" t="0" r="0" b="0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53"/>
          <p:cNvGrpSpPr/>
          <p:nvPr/>
        </p:nvGrpSpPr>
        <p:grpSpPr bwMode="auto">
          <a:xfrm>
            <a:off x="2133600" y="3701415"/>
            <a:ext cx="370205" cy="365760"/>
            <a:chOff x="0" y="0"/>
            <a:chExt cx="453105" cy="448433"/>
          </a:xfrm>
        </p:grpSpPr>
        <p:sp>
          <p:nvSpPr>
            <p:cNvPr id="2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47 w 205"/>
                <a:gd name="T1" fmla="*/ 93208646 h 89"/>
                <a:gd name="T2" fmla="*/ 229609302 w 205"/>
                <a:gd name="T3" fmla="*/ 0 h 89"/>
                <a:gd name="T4" fmla="*/ 0 w 205"/>
                <a:gd name="T5" fmla="*/ 0 h 89"/>
                <a:gd name="T6" fmla="*/ 0 w 205"/>
                <a:gd name="T7" fmla="*/ 328681040 h 89"/>
                <a:gd name="T8" fmla="*/ 107476509 w 205"/>
                <a:gd name="T9" fmla="*/ 436605285 h 89"/>
                <a:gd name="T10" fmla="*/ 894007119 w 205"/>
                <a:gd name="T11" fmla="*/ 436605285 h 89"/>
                <a:gd name="T12" fmla="*/ 1001483593 w 205"/>
                <a:gd name="T13" fmla="*/ 328681040 h 89"/>
                <a:gd name="T14" fmla="*/ 1001483593 w 205"/>
                <a:gd name="T15" fmla="*/ 0 h 89"/>
                <a:gd name="T16" fmla="*/ 771874360 w 205"/>
                <a:gd name="T17" fmla="*/ 0 h 89"/>
                <a:gd name="T18" fmla="*/ 503185247 w 205"/>
                <a:gd name="T19" fmla="*/ 93208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19 w 205"/>
                <a:gd name="T1" fmla="*/ 204929920 h 118"/>
                <a:gd name="T2" fmla="*/ 879350834 w 205"/>
                <a:gd name="T3" fmla="*/ 204929920 h 118"/>
                <a:gd name="T4" fmla="*/ 752333384 w 205"/>
                <a:gd name="T5" fmla="*/ 204929920 h 118"/>
                <a:gd name="T6" fmla="*/ 752333384 w 205"/>
                <a:gd name="T7" fmla="*/ 107344452 h 118"/>
                <a:gd name="T8" fmla="*/ 644856910 w 205"/>
                <a:gd name="T9" fmla="*/ 0 h 118"/>
                <a:gd name="T10" fmla="*/ 356626821 w 205"/>
                <a:gd name="T11" fmla="*/ 0 h 118"/>
                <a:gd name="T12" fmla="*/ 249150278 w 205"/>
                <a:gd name="T13" fmla="*/ 107344452 h 118"/>
                <a:gd name="T14" fmla="*/ 249150278 w 205"/>
                <a:gd name="T15" fmla="*/ 204929920 h 118"/>
                <a:gd name="T16" fmla="*/ 122132793 w 205"/>
                <a:gd name="T17" fmla="*/ 204929920 h 118"/>
                <a:gd name="T18" fmla="*/ 107476509 w 205"/>
                <a:gd name="T19" fmla="*/ 204929920 h 118"/>
                <a:gd name="T20" fmla="*/ 0 w 205"/>
                <a:gd name="T21" fmla="*/ 312276616 h 118"/>
                <a:gd name="T22" fmla="*/ 0 w 205"/>
                <a:gd name="T23" fmla="*/ 492809004 h 118"/>
                <a:gd name="T24" fmla="*/ 263804352 w 205"/>
                <a:gd name="T25" fmla="*/ 492809004 h 118"/>
                <a:gd name="T26" fmla="*/ 503185247 w 205"/>
                <a:gd name="T27" fmla="*/ 575758168 h 118"/>
                <a:gd name="T28" fmla="*/ 737679310 w 205"/>
                <a:gd name="T29" fmla="*/ 492809004 h 118"/>
                <a:gd name="T30" fmla="*/ 1001483593 w 205"/>
                <a:gd name="T31" fmla="*/ 492809004 h 118"/>
                <a:gd name="T32" fmla="*/ 1001483593 w 205"/>
                <a:gd name="T33" fmla="*/ 312276616 h 118"/>
                <a:gd name="T34" fmla="*/ 894007119 w 205"/>
                <a:gd name="T35" fmla="*/ 204929920 h 118"/>
                <a:gd name="T36" fmla="*/ 327314252 w 205"/>
                <a:gd name="T37" fmla="*/ 126862423 h 118"/>
                <a:gd name="T38" fmla="*/ 327314252 w 205"/>
                <a:gd name="T39" fmla="*/ 107344452 h 118"/>
                <a:gd name="T40" fmla="*/ 356626821 w 205"/>
                <a:gd name="T41" fmla="*/ 82949199 h 118"/>
                <a:gd name="T42" fmla="*/ 644856910 w 205"/>
                <a:gd name="T43" fmla="*/ 82949199 h 118"/>
                <a:gd name="T44" fmla="*/ 674169479 w 205"/>
                <a:gd name="T45" fmla="*/ 107344452 h 118"/>
                <a:gd name="T46" fmla="*/ 674169479 w 205"/>
                <a:gd name="T47" fmla="*/ 126862423 h 118"/>
                <a:gd name="T48" fmla="*/ 674169479 w 205"/>
                <a:gd name="T49" fmla="*/ 204929920 h 118"/>
                <a:gd name="T50" fmla="*/ 327314252 w 205"/>
                <a:gd name="T51" fmla="*/ 204929920 h 118"/>
                <a:gd name="T52" fmla="*/ 327314252 w 205"/>
                <a:gd name="T53" fmla="*/ 126862423 h 118"/>
                <a:gd name="T54" fmla="*/ 493413654 w 205"/>
                <a:gd name="T55" fmla="*/ 492809004 h 118"/>
                <a:gd name="T56" fmla="*/ 415249749 w 205"/>
                <a:gd name="T57" fmla="*/ 419621034 h 118"/>
                <a:gd name="T58" fmla="*/ 493413654 w 205"/>
                <a:gd name="T59" fmla="*/ 341551362 h 118"/>
                <a:gd name="T60" fmla="*/ 571577559 w 205"/>
                <a:gd name="T61" fmla="*/ 419621034 h 118"/>
                <a:gd name="T62" fmla="*/ 493413654 w 205"/>
                <a:gd name="T63" fmla="*/ 492809004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248660" y="1793875"/>
            <a:ext cx="0" cy="10528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69915" y="1815465"/>
            <a:ext cx="0" cy="10528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833485" y="5046980"/>
            <a:ext cx="0" cy="10528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52470" y="1566545"/>
            <a:ext cx="25095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</a:t>
            </a:r>
            <a:r>
              <a:rPr lang="zh-CN" altLang="en-US" b="1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业务跟单   </a:t>
            </a:r>
            <a:r>
              <a:rPr lang="en-US" altLang="zh-CN" b="1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5</a:t>
            </a:r>
            <a:r>
              <a:rPr lang="zh-CN" altLang="en-US" b="1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名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微软雅黑" panose="020B0503020204020204" charset="-122"/>
              </a:rPr>
              <a:t>电子商务、会计、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微软雅黑" panose="020B0503020204020204" charset="-122"/>
              </a:rPr>
              <a:t>贸易专业优先；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微软雅黑" panose="020B0503020204020204" charset="-122"/>
              </a:rPr>
              <a:t>做事细心，抗压力强，懂表格函数及透视表。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55445" y="416032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诚聘英才</a:t>
            </a:r>
            <a:endParaRPr lang="zh-CN" altLang="en-US" sz="32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04840" y="1760855"/>
            <a:ext cx="275082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</a:t>
            </a:r>
            <a:r>
              <a:rPr lang="zh-CN" altLang="en-US" b="1" dirty="0">
                <a:solidFill>
                  <a:srgbClr val="88C44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储备干部  </a:t>
            </a:r>
            <a:r>
              <a:rPr lang="en-US" altLang="zh-CN" b="1" dirty="0">
                <a:solidFill>
                  <a:srgbClr val="88C44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10</a:t>
            </a:r>
            <a:r>
              <a:rPr lang="zh-CN" altLang="en-US" b="1" dirty="0">
                <a:solidFill>
                  <a:srgbClr val="88C44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名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微软雅黑" panose="020B0503020204020204" charset="-122"/>
              </a:rPr>
              <a:t>熟悉电脑操作，善于思考，处事灵活懂变通，学习能力强，能迅速适应新环境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30905" y="588645"/>
            <a:ext cx="13582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Recruitment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66505" y="5203825"/>
            <a:ext cx="296672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</a:t>
            </a:r>
            <a:r>
              <a:rPr lang="en-US" altLang="zh-CN" b="1" dirty="0">
                <a:solidFill>
                  <a:srgbClr val="F88A4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</a:t>
            </a:r>
            <a:r>
              <a:rPr lang="zh-CN" altLang="en-US" b="1" dirty="0">
                <a:solidFill>
                  <a:srgbClr val="F88A4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设计</a:t>
            </a:r>
            <a:r>
              <a:rPr lang="en-US" altLang="zh-CN" b="1" dirty="0">
                <a:solidFill>
                  <a:srgbClr val="F88A4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F88A4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制稿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10</a:t>
            </a:r>
            <a:r>
              <a:rPr lang="zh-CN" altLang="en-US" b="1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名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美工、设计专业，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熟悉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AI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3115" y="5480050"/>
            <a:ext cx="286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以上职位有提供住宿，</a:t>
            </a:r>
            <a:endParaRPr lang="zh-CN" altLang="en-US"/>
          </a:p>
          <a:p>
            <a:r>
              <a:rPr lang="zh-CN" altLang="en-US"/>
              <a:t>试用期工资</a:t>
            </a:r>
            <a:r>
              <a:rPr lang="en-US" altLang="zh-CN"/>
              <a:t>4000</a:t>
            </a:r>
            <a:r>
              <a:rPr lang="zh-CN" altLang="en-US"/>
              <a:t>元</a:t>
            </a:r>
            <a:r>
              <a:rPr lang="en-US" altLang="zh-CN"/>
              <a:t>/</a:t>
            </a:r>
            <a:r>
              <a:rPr lang="zh-CN" altLang="en-US"/>
              <a:t>月。</a:t>
            </a: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5937885" y="5098415"/>
            <a:ext cx="0" cy="10528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970905" y="5212080"/>
            <a:ext cx="296672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机台学徒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10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名</a:t>
            </a:r>
            <a:endParaRPr lang="zh-CN" altLang="en-US" b="1" dirty="0">
              <a:solidFill>
                <a:srgbClr val="D9D9D9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电子、机械、工程系优先做事认真负责，能吃苦耐劳，工作配合度高，服从管理。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1918970"/>
            <a:ext cx="6969125" cy="40316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25" y="3719195"/>
            <a:ext cx="295275" cy="431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490" y="3660140"/>
            <a:ext cx="461645" cy="360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5935" y="3656330"/>
            <a:ext cx="16395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2"/>
                </a:solidFill>
              </a:rPr>
              <a:t>0595-85025563</a:t>
            </a:r>
            <a:endParaRPr lang="en-US" altLang="zh-CN">
              <a:solidFill>
                <a:schemeClr val="accent2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460" y="3052445"/>
            <a:ext cx="397510" cy="422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21015" y="315404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孔凡来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865" y="4140835"/>
            <a:ext cx="520065" cy="467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13395" y="4247515"/>
            <a:ext cx="14541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7030A0"/>
                </a:solidFill>
              </a:rPr>
              <a:t>15906091069</a:t>
            </a:r>
            <a:endParaRPr lang="en-US" altLang="zh-CN">
              <a:solidFill>
                <a:srgbClr val="7030A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65" y="4818380"/>
            <a:ext cx="405765" cy="3873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54035" y="4850130"/>
            <a:ext cx="338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olidFill>
                  <a:srgbClr val="00B050"/>
                </a:solidFill>
              </a:rPr>
              <a:t>晋江市新塘街道沙塘五七工业区</a:t>
            </a:r>
            <a:endParaRPr lang="en-US" altLang="zh-CN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129540" y="2285365"/>
            <a:ext cx="3412490" cy="3404235"/>
          </a:xfrm>
          <a:prstGeom prst="rect">
            <a:avLst/>
          </a:prstGeom>
        </p:spPr>
      </p:pic>
      <p:sp>
        <p:nvSpPr>
          <p:cNvPr id="13" name="Freeform 7"/>
          <p:cNvSpPr/>
          <p:nvPr userDrawn="1"/>
        </p:nvSpPr>
        <p:spPr bwMode="auto">
          <a:xfrm>
            <a:off x="1908175" y="5300345"/>
            <a:ext cx="1430020" cy="1430655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  <a:solidFill>
            <a:srgbClr val="3C8DA6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 descr="图片4 拷贝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540" y="-42545"/>
            <a:ext cx="7539355" cy="3848100"/>
          </a:xfrm>
          <a:prstGeom prst="rect">
            <a:avLst/>
          </a:prstGeom>
        </p:spPr>
      </p:pic>
      <p:sp>
        <p:nvSpPr>
          <p:cNvPr id="7" name="Freeform 7"/>
          <p:cNvSpPr/>
          <p:nvPr userDrawn="1"/>
        </p:nvSpPr>
        <p:spPr bwMode="auto">
          <a:xfrm flipH="1">
            <a:off x="3006090" y="3210560"/>
            <a:ext cx="3147695" cy="3150235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  <a:solidFill>
            <a:srgbClr val="F88A44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5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 flipH="1">
            <a:off x="-2540" y="436880"/>
            <a:ext cx="1749425" cy="3477895"/>
          </a:xfrm>
          <a:custGeom>
            <a:avLst/>
            <a:gdLst>
              <a:gd name="T0" fmla="*/ 978 w 978"/>
              <a:gd name="T1" fmla="*/ 0 h 1944"/>
              <a:gd name="T2" fmla="*/ 978 w 978"/>
              <a:gd name="T3" fmla="*/ 1944 h 1944"/>
              <a:gd name="T4" fmla="*/ 0 w 978"/>
              <a:gd name="T5" fmla="*/ 972 h 1944"/>
              <a:gd name="T6" fmla="*/ 978 w 978"/>
              <a:gd name="T7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8" h="1944">
                <a:moveTo>
                  <a:pt x="978" y="0"/>
                </a:moveTo>
                <a:lnTo>
                  <a:pt x="978" y="1944"/>
                </a:lnTo>
                <a:lnTo>
                  <a:pt x="0" y="972"/>
                </a:lnTo>
                <a:lnTo>
                  <a:pt x="978" y="0"/>
                </a:lnTo>
                <a:close/>
              </a:path>
            </a:pathLst>
          </a:custGeom>
          <a:solidFill>
            <a:srgbClr val="F88A44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 flipH="1">
            <a:off x="314325" y="29845"/>
            <a:ext cx="6945630" cy="3654425"/>
          </a:xfrm>
          <a:custGeom>
            <a:avLst/>
            <a:gdLst>
              <a:gd name="T0" fmla="*/ 0 w 4211"/>
              <a:gd name="T1" fmla="*/ 0 h 2150"/>
              <a:gd name="T2" fmla="*/ 4211 w 4211"/>
              <a:gd name="T3" fmla="*/ 0 h 2150"/>
              <a:gd name="T4" fmla="*/ 2137 w 4211"/>
              <a:gd name="T5" fmla="*/ 2150 h 2150"/>
              <a:gd name="T6" fmla="*/ 0 w 4211"/>
              <a:gd name="T7" fmla="*/ 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11" h="2150">
                <a:moveTo>
                  <a:pt x="0" y="0"/>
                </a:moveTo>
                <a:lnTo>
                  <a:pt x="4211" y="0"/>
                </a:lnTo>
                <a:lnTo>
                  <a:pt x="2137" y="2150"/>
                </a:lnTo>
                <a:lnTo>
                  <a:pt x="0" y="0"/>
                </a:lnTo>
                <a:close/>
              </a:path>
            </a:pathLst>
          </a:custGeom>
          <a:solidFill>
            <a:srgbClr val="3C8DA6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 userDrawn="1"/>
        </p:nvSpPr>
        <p:spPr bwMode="auto">
          <a:xfrm flipH="1">
            <a:off x="3813175" y="4390390"/>
            <a:ext cx="1532255" cy="6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2021</a:t>
            </a:r>
            <a:endParaRPr lang="zh-CN" altLang="en-US" sz="43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未标题-11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671685" y="4439920"/>
            <a:ext cx="2712089" cy="2772000"/>
          </a:xfrm>
          <a:prstGeom prst="rect">
            <a:avLst/>
          </a:prstGeom>
        </p:spPr>
      </p:pic>
      <p:sp>
        <p:nvSpPr>
          <p:cNvPr id="8" name="原创设计师QQ598969553      _7"/>
          <p:cNvSpPr>
            <a:spLocks noChangeShapeType="1"/>
          </p:cNvSpPr>
          <p:nvPr userDrawn="1"/>
        </p:nvSpPr>
        <p:spPr bwMode="auto">
          <a:xfrm>
            <a:off x="9228455" y="3366770"/>
            <a:ext cx="2591435" cy="8255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原创设计师QQ598969553      _8"/>
          <p:cNvSpPr>
            <a:spLocks noChangeArrowheads="1"/>
          </p:cNvSpPr>
          <p:nvPr userDrawn="1"/>
        </p:nvSpPr>
        <p:spPr bwMode="auto">
          <a:xfrm>
            <a:off x="8549005" y="3642995"/>
            <a:ext cx="3270885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  <a:sym typeface="+mn-ea"/>
              </a:rPr>
              <a:t>2021.1.07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原创设计师QQ598969553      _5"/>
          <p:cNvSpPr>
            <a:spLocks noChangeArrowheads="1"/>
          </p:cNvSpPr>
          <p:nvPr userDrawn="1"/>
        </p:nvSpPr>
        <p:spPr bwMode="auto">
          <a:xfrm>
            <a:off x="8171815" y="2557780"/>
            <a:ext cx="37058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  <a:sym typeface="+mn-ea"/>
              </a:rPr>
              <a:t>感谢观看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rot="3540000">
            <a:off x="1572260" y="1516380"/>
            <a:ext cx="457835" cy="523240"/>
          </a:xfrm>
          <a:prstGeom prst="rtTriangle">
            <a:avLst/>
          </a:prstGeom>
          <a:noFill/>
          <a:ln w="57150">
            <a:solidFill>
              <a:srgbClr val="FFC3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 rot="720000">
            <a:off x="1952625" y="817245"/>
            <a:ext cx="457835" cy="523240"/>
          </a:xfrm>
          <a:prstGeom prst="rtTriangl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620000">
            <a:off x="1885315" y="1160145"/>
            <a:ext cx="457835" cy="523240"/>
          </a:xfrm>
          <a:prstGeom prst="rtTriangle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图片4 拷贝副本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651750" y="-31750"/>
            <a:ext cx="4547235" cy="2321560"/>
          </a:xfrm>
          <a:prstGeom prst="rect">
            <a:avLst/>
          </a:prstGeom>
        </p:spPr>
      </p:pic>
      <p:sp>
        <p:nvSpPr>
          <p:cNvPr id="23" name="Freeform 6"/>
          <p:cNvSpPr/>
          <p:nvPr userDrawn="1"/>
        </p:nvSpPr>
        <p:spPr bwMode="auto">
          <a:xfrm>
            <a:off x="7907655" y="-8255"/>
            <a:ext cx="4062095" cy="2075815"/>
          </a:xfrm>
          <a:custGeom>
            <a:avLst/>
            <a:gdLst>
              <a:gd name="T0" fmla="*/ 0 w 4211"/>
              <a:gd name="T1" fmla="*/ 0 h 2150"/>
              <a:gd name="T2" fmla="*/ 4211 w 4211"/>
              <a:gd name="T3" fmla="*/ 0 h 2150"/>
              <a:gd name="T4" fmla="*/ 2137 w 4211"/>
              <a:gd name="T5" fmla="*/ 2150 h 2150"/>
              <a:gd name="T6" fmla="*/ 0 w 4211"/>
              <a:gd name="T7" fmla="*/ 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11" h="2150">
                <a:moveTo>
                  <a:pt x="0" y="0"/>
                </a:moveTo>
                <a:lnTo>
                  <a:pt x="4211" y="0"/>
                </a:lnTo>
                <a:lnTo>
                  <a:pt x="2137" y="2150"/>
                </a:lnTo>
                <a:lnTo>
                  <a:pt x="0" y="0"/>
                </a:lnTo>
                <a:close/>
              </a:path>
            </a:pathLst>
          </a:custGeom>
          <a:solidFill>
            <a:srgbClr val="3C8DA6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pic>
        <p:nvPicPr>
          <p:cNvPr id="4" name="图片 3" descr="未标题-11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6700" y="3413760"/>
            <a:ext cx="3863975" cy="3949065"/>
          </a:xfrm>
          <a:prstGeom prst="rect">
            <a:avLst/>
          </a:prstGeom>
        </p:spPr>
      </p:pic>
      <p:sp>
        <p:nvSpPr>
          <p:cNvPr id="26" name="Freeform 7"/>
          <p:cNvSpPr/>
          <p:nvPr userDrawn="1"/>
        </p:nvSpPr>
        <p:spPr bwMode="auto">
          <a:xfrm>
            <a:off x="602615" y="438785"/>
            <a:ext cx="1534160" cy="1536065"/>
          </a:xfrm>
          <a:custGeom>
            <a:avLst/>
            <a:gdLst>
              <a:gd name="T0" fmla="*/ 751 w 1501"/>
              <a:gd name="T1" fmla="*/ 0 h 1502"/>
              <a:gd name="T2" fmla="*/ 1501 w 1501"/>
              <a:gd name="T3" fmla="*/ 751 h 1502"/>
              <a:gd name="T4" fmla="*/ 751 w 1501"/>
              <a:gd name="T5" fmla="*/ 1502 h 1502"/>
              <a:gd name="T6" fmla="*/ 0 w 1501"/>
              <a:gd name="T7" fmla="*/ 751 h 1502"/>
              <a:gd name="T8" fmla="*/ 751 w 1501"/>
              <a:gd name="T9" fmla="*/ 0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1" h="1502">
                <a:moveTo>
                  <a:pt x="751" y="0"/>
                </a:moveTo>
                <a:lnTo>
                  <a:pt x="1501" y="751"/>
                </a:lnTo>
                <a:lnTo>
                  <a:pt x="751" y="1502"/>
                </a:lnTo>
                <a:lnTo>
                  <a:pt x="0" y="751"/>
                </a:lnTo>
                <a:lnTo>
                  <a:pt x="751" y="0"/>
                </a:lnTo>
                <a:close/>
              </a:path>
            </a:pathLst>
          </a:custGeom>
          <a:solidFill>
            <a:srgbClr val="3C8DA6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5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5380" y="707390"/>
            <a:ext cx="6096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+mj-lt"/>
                <a:sym typeface="+mn-ea"/>
              </a:rPr>
              <a:t>公司文化</a:t>
            </a:r>
            <a:endParaRPr lang="zh-CN" altLang="en-US" sz="4800" b="1" dirty="0">
              <a:solidFill>
                <a:schemeClr val="tx1"/>
              </a:solidFill>
              <a:latin typeface="+mj-lt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11" name="图片 10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415" y="3714750"/>
            <a:ext cx="3487420" cy="3487420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/>
        </p:nvGraphicFramePr>
        <p:xfrm>
          <a:off x="2237105" y="1461770"/>
          <a:ext cx="7651115" cy="505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459355" y="1345565"/>
            <a:ext cx="60960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tx1"/>
                </a:solidFill>
                <a:latin typeface="+mj-lt"/>
                <a:sym typeface="+mn-ea"/>
              </a:rPr>
              <a:t>corporate cuture</a:t>
            </a:r>
            <a:endParaRPr lang="zh-CN" altLang="en-US" sz="2700" b="1" dirty="0">
              <a:solidFill>
                <a:schemeClr val="tx1"/>
              </a:solidFill>
              <a:latin typeface="+mj-lt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菱形 14"/>
          <p:cNvSpPr/>
          <p:nvPr/>
        </p:nvSpPr>
        <p:spPr>
          <a:xfrm>
            <a:off x="497205" y="603250"/>
            <a:ext cx="1021715" cy="1042670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5445" y="415925"/>
            <a:ext cx="59493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     </a:t>
            </a:r>
            <a:r>
              <a:rPr lang="zh-CN" alt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公司简介 </a:t>
            </a:r>
            <a:r>
              <a:rPr lang="en-US" altLang="zh-CN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C</a:t>
            </a:r>
            <a:r>
              <a:rPr lang="zh-CN" altLang="en-U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ompany profile</a:t>
            </a:r>
            <a:endParaRPr lang="zh-CN" altLang="en-US" sz="20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67455" y="3670935"/>
            <a:ext cx="6127750" cy="149098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767455" y="1905635"/>
            <a:ext cx="6127750" cy="149098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燕尾形 1"/>
          <p:cNvSpPr/>
          <p:nvPr/>
        </p:nvSpPr>
        <p:spPr>
          <a:xfrm rot="5400000">
            <a:off x="2235835" y="2307590"/>
            <a:ext cx="2075815" cy="127127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 rot="5400000">
            <a:off x="2241550" y="4072890"/>
            <a:ext cx="2075815" cy="127127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42235" y="2832735"/>
            <a:ext cx="1268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创立</a:t>
            </a:r>
            <a:endParaRPr lang="zh-CN" altLang="en-US" b="1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</a:t>
            </a:r>
            <a:r>
              <a:rPr lang="zh-CN" altLang="en-US" sz="1400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ound</a:t>
            </a:r>
            <a:r>
              <a:rPr lang="zh-CN" altLang="en-US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endParaRPr lang="zh-CN" altLang="en-US" b="1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44140" y="4617720"/>
            <a:ext cx="12687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发展</a:t>
            </a:r>
            <a:endParaRPr lang="zh-CN" altLang="en-US" b="1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Developing</a:t>
            </a:r>
            <a:endParaRPr lang="zh-CN" altLang="en-US" sz="1200" b="1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6690" y="1986915"/>
            <a:ext cx="5898515" cy="1337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晋江市绿雨彩色印刷公司成立于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2006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年，注册资本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750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万，总占地面积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20000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平方米，是一家专注于彩色印刷开发及制作的生产型企业。 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96690" y="3655060"/>
            <a:ext cx="5899150" cy="161480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 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公司主营商标、吊牌、条形码、手提袋、礼品轻型包装的生产销售。通过培养优秀人才，完善制度，不断提升自身竞争力，目前已成为国内首屈一指的包装辅料供应公司。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527050" y="1129665"/>
            <a:ext cx="1021715" cy="1042670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4765" y="4187190"/>
            <a:ext cx="12235180" cy="136271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7983" y="5742940"/>
            <a:ext cx="2545715" cy="798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办公室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  <a:p>
            <a:pPr algn="ctr"/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Of</a:t>
            </a:r>
            <a:r>
              <a:rPr lang="zh-CN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fice</a:t>
            </a:r>
            <a:endParaRPr lang="zh-C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5270" y="5742940"/>
            <a:ext cx="2545715" cy="798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公司前台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  <a:p>
            <a:pPr algn="ctr"/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R</a:t>
            </a:r>
            <a:r>
              <a:rPr lang="zh-CN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eceptionist</a:t>
            </a:r>
            <a:endParaRPr lang="zh-C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4015" y="404602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   </a:t>
            </a:r>
            <a:r>
              <a:rPr lang="zh-CN" alt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办公环境  </a:t>
            </a:r>
            <a:r>
              <a:rPr lang="en-US" altLang="zh-CN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O</a:t>
            </a:r>
            <a:r>
              <a:rPr lang="en-US" altLang="zh-CN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ffice environment</a:t>
            </a:r>
            <a:r>
              <a:rPr lang="en-US" altLang="zh-CN" sz="20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endParaRPr lang="en-US" altLang="zh-CN" sz="2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1" name="任意多边形: 形状 3624"/>
          <p:cNvSpPr/>
          <p:nvPr>
            <p:custDataLst>
              <p:tags r:id="rId1"/>
            </p:custDataLst>
          </p:nvPr>
        </p:nvSpPr>
        <p:spPr>
          <a:xfrm>
            <a:off x="4376846" y="1358993"/>
            <a:ext cx="3235679" cy="3476762"/>
          </a:xfrm>
          <a:custGeom>
            <a:avLst/>
            <a:gdLst>
              <a:gd name="connsiteX0" fmla="*/ 2565413 w 4561834"/>
              <a:gd name="connsiteY0" fmla="*/ 4860187 h 4901727"/>
              <a:gd name="connsiteX1" fmla="*/ 2582396 w 4561834"/>
              <a:gd name="connsiteY1" fmla="*/ 4869684 h 4901727"/>
              <a:gd name="connsiteX2" fmla="*/ 2582736 w 4561834"/>
              <a:gd name="connsiteY2" fmla="*/ 4870137 h 4901727"/>
              <a:gd name="connsiteX3" fmla="*/ 2548770 w 4561834"/>
              <a:gd name="connsiteY3" fmla="*/ 4870137 h 4901727"/>
              <a:gd name="connsiteX4" fmla="*/ 2565413 w 4561834"/>
              <a:gd name="connsiteY4" fmla="*/ 4860187 h 4901727"/>
              <a:gd name="connsiteX5" fmla="*/ 1378708 w 4561834"/>
              <a:gd name="connsiteY5" fmla="*/ 4832435 h 4901727"/>
              <a:gd name="connsiteX6" fmla="*/ 1383690 w 4561834"/>
              <a:gd name="connsiteY6" fmla="*/ 4866402 h 4901727"/>
              <a:gd name="connsiteX7" fmla="*/ 1377689 w 4561834"/>
              <a:gd name="connsiteY7" fmla="*/ 4872289 h 4901727"/>
              <a:gd name="connsiteX8" fmla="*/ 1378708 w 4561834"/>
              <a:gd name="connsiteY8" fmla="*/ 4832435 h 4901727"/>
              <a:gd name="connsiteX9" fmla="*/ 1431809 w 4561834"/>
              <a:gd name="connsiteY9" fmla="*/ 4823038 h 4901727"/>
              <a:gd name="connsiteX10" fmla="*/ 1465097 w 4561834"/>
              <a:gd name="connsiteY10" fmla="*/ 4865270 h 4901727"/>
              <a:gd name="connsiteX11" fmla="*/ 1435659 w 4561834"/>
              <a:gd name="connsiteY11" fmla="*/ 4872516 h 4901727"/>
              <a:gd name="connsiteX12" fmla="*/ 1439961 w 4561834"/>
              <a:gd name="connsiteY12" fmla="*/ 4887122 h 4901727"/>
              <a:gd name="connsiteX13" fmla="*/ 1382331 w 4561834"/>
              <a:gd name="connsiteY13" fmla="*/ 4901727 h 4901727"/>
              <a:gd name="connsiteX14" fmla="*/ 1431809 w 4561834"/>
              <a:gd name="connsiteY14" fmla="*/ 4823038 h 4901727"/>
              <a:gd name="connsiteX15" fmla="*/ 3431903 w 4561834"/>
              <a:gd name="connsiteY15" fmla="*/ 4821225 h 4901727"/>
              <a:gd name="connsiteX16" fmla="*/ 3432964 w 4561834"/>
              <a:gd name="connsiteY16" fmla="*/ 4821471 h 4901727"/>
              <a:gd name="connsiteX17" fmla="*/ 3431903 w 4561834"/>
              <a:gd name="connsiteY17" fmla="*/ 4821678 h 4901727"/>
              <a:gd name="connsiteX18" fmla="*/ 3456285 w 4561834"/>
              <a:gd name="connsiteY18" fmla="*/ 4816915 h 4901727"/>
              <a:gd name="connsiteX19" fmla="*/ 3524972 w 4561834"/>
              <a:gd name="connsiteY19" fmla="*/ 4839906 h 4901727"/>
              <a:gd name="connsiteX20" fmla="*/ 3480645 w 4561834"/>
              <a:gd name="connsiteY20" fmla="*/ 4832519 h 4901727"/>
              <a:gd name="connsiteX21" fmla="*/ 3432964 w 4561834"/>
              <a:gd name="connsiteY21" fmla="*/ 4821471 h 4901727"/>
              <a:gd name="connsiteX22" fmla="*/ 3232625 w 4561834"/>
              <a:gd name="connsiteY22" fmla="*/ 4811198 h 4901727"/>
              <a:gd name="connsiteX23" fmla="*/ 3244520 w 4561834"/>
              <a:gd name="connsiteY23" fmla="*/ 4814884 h 4901727"/>
              <a:gd name="connsiteX24" fmla="*/ 3244520 w 4561834"/>
              <a:gd name="connsiteY24" fmla="*/ 4815337 h 4901727"/>
              <a:gd name="connsiteX25" fmla="*/ 3223574 w 4561834"/>
              <a:gd name="connsiteY25" fmla="*/ 4819753 h 4901727"/>
              <a:gd name="connsiteX26" fmla="*/ 3232625 w 4561834"/>
              <a:gd name="connsiteY26" fmla="*/ 4811198 h 4901727"/>
              <a:gd name="connsiteX27" fmla="*/ 1517858 w 4561834"/>
              <a:gd name="connsiteY27" fmla="*/ 4806281 h 4901727"/>
              <a:gd name="connsiteX28" fmla="*/ 1517858 w 4561834"/>
              <a:gd name="connsiteY28" fmla="*/ 4806734 h 4901727"/>
              <a:gd name="connsiteX29" fmla="*/ 1517175 w 4561834"/>
              <a:gd name="connsiteY29" fmla="*/ 4806602 h 4901727"/>
              <a:gd name="connsiteX30" fmla="*/ 3693951 w 4561834"/>
              <a:gd name="connsiteY30" fmla="*/ 4805717 h 4901727"/>
              <a:gd name="connsiteX31" fmla="*/ 3715524 w 4561834"/>
              <a:gd name="connsiteY31" fmla="*/ 4817148 h 4901727"/>
              <a:gd name="connsiteX32" fmla="*/ 3694352 w 4561834"/>
              <a:gd name="connsiteY32" fmla="*/ 4826206 h 4901727"/>
              <a:gd name="connsiteX33" fmla="*/ 3687672 w 4561834"/>
              <a:gd name="connsiteY33" fmla="*/ 4811261 h 4901727"/>
              <a:gd name="connsiteX34" fmla="*/ 3687106 w 4561834"/>
              <a:gd name="connsiteY34" fmla="*/ 4810921 h 4901727"/>
              <a:gd name="connsiteX35" fmla="*/ 3693951 w 4561834"/>
              <a:gd name="connsiteY35" fmla="*/ 4805717 h 4901727"/>
              <a:gd name="connsiteX36" fmla="*/ 1607870 w 4561834"/>
              <a:gd name="connsiteY36" fmla="*/ 4805375 h 4901727"/>
              <a:gd name="connsiteX37" fmla="*/ 1594849 w 4561834"/>
              <a:gd name="connsiteY37" fmla="*/ 4816697 h 4901727"/>
              <a:gd name="connsiteX38" fmla="*/ 1594510 w 4561834"/>
              <a:gd name="connsiteY38" fmla="*/ 4816697 h 4901727"/>
              <a:gd name="connsiteX39" fmla="*/ 1607870 w 4561834"/>
              <a:gd name="connsiteY39" fmla="*/ 4805375 h 4901727"/>
              <a:gd name="connsiteX40" fmla="*/ 1500946 w 4561834"/>
              <a:gd name="connsiteY40" fmla="*/ 4803479 h 4901727"/>
              <a:gd name="connsiteX41" fmla="*/ 1517175 w 4561834"/>
              <a:gd name="connsiteY41" fmla="*/ 4806602 h 4901727"/>
              <a:gd name="connsiteX42" fmla="*/ 1503875 w 4561834"/>
              <a:gd name="connsiteY42" fmla="*/ 4812848 h 4901727"/>
              <a:gd name="connsiteX43" fmla="*/ 1488194 w 4561834"/>
              <a:gd name="connsiteY43" fmla="*/ 4813301 h 4901727"/>
              <a:gd name="connsiteX44" fmla="*/ 1500946 w 4561834"/>
              <a:gd name="connsiteY44" fmla="*/ 4803479 h 4901727"/>
              <a:gd name="connsiteX45" fmla="*/ 1576847 w 4561834"/>
              <a:gd name="connsiteY45" fmla="*/ 4802431 h 4901727"/>
              <a:gd name="connsiteX46" fmla="*/ 1576847 w 4561834"/>
              <a:gd name="connsiteY46" fmla="*/ 4802884 h 4901727"/>
              <a:gd name="connsiteX47" fmla="*/ 1576752 w 4561834"/>
              <a:gd name="connsiteY47" fmla="*/ 4802660 h 4901727"/>
              <a:gd name="connsiteX48" fmla="*/ 2134475 w 4561834"/>
              <a:gd name="connsiteY48" fmla="*/ 4802260 h 4901727"/>
              <a:gd name="connsiteX49" fmla="*/ 2139208 w 4561834"/>
              <a:gd name="connsiteY49" fmla="*/ 4802446 h 4901727"/>
              <a:gd name="connsiteX50" fmla="*/ 2149298 w 4561834"/>
              <a:gd name="connsiteY50" fmla="*/ 4808772 h 4901727"/>
              <a:gd name="connsiteX51" fmla="*/ 2131070 w 4561834"/>
              <a:gd name="connsiteY51" fmla="*/ 4808772 h 4901727"/>
              <a:gd name="connsiteX52" fmla="*/ 2134475 w 4561834"/>
              <a:gd name="connsiteY52" fmla="*/ 4802260 h 4901727"/>
              <a:gd name="connsiteX53" fmla="*/ 2234667 w 4561834"/>
              <a:gd name="connsiteY53" fmla="*/ 4802044 h 4901727"/>
              <a:gd name="connsiteX54" fmla="*/ 2234465 w 4561834"/>
              <a:gd name="connsiteY54" fmla="*/ 4802317 h 4901727"/>
              <a:gd name="connsiteX55" fmla="*/ 2234465 w 4561834"/>
              <a:gd name="connsiteY55" fmla="*/ 4802090 h 4901727"/>
              <a:gd name="connsiteX56" fmla="*/ 3341438 w 4561834"/>
              <a:gd name="connsiteY56" fmla="*/ 4798580 h 4901727"/>
              <a:gd name="connsiteX57" fmla="*/ 3322983 w 4561834"/>
              <a:gd name="connsiteY57" fmla="*/ 4807864 h 4901727"/>
              <a:gd name="connsiteX58" fmla="*/ 3341438 w 4561834"/>
              <a:gd name="connsiteY58" fmla="*/ 4798580 h 4901727"/>
              <a:gd name="connsiteX59" fmla="*/ 2241994 w 4561834"/>
              <a:gd name="connsiteY59" fmla="*/ 4792155 h 4901727"/>
              <a:gd name="connsiteX60" fmla="*/ 2255298 w 4561834"/>
              <a:gd name="connsiteY60" fmla="*/ 4797448 h 4901727"/>
              <a:gd name="connsiteX61" fmla="*/ 2249679 w 4561834"/>
              <a:gd name="connsiteY61" fmla="*/ 4798623 h 4901727"/>
              <a:gd name="connsiteX62" fmla="*/ 2234667 w 4561834"/>
              <a:gd name="connsiteY62" fmla="*/ 4802044 h 4901727"/>
              <a:gd name="connsiteX63" fmla="*/ 3573770 w 4561834"/>
              <a:gd name="connsiteY63" fmla="*/ 4791674 h 4901727"/>
              <a:gd name="connsiteX64" fmla="*/ 3574096 w 4561834"/>
              <a:gd name="connsiteY64" fmla="*/ 4791685 h 4901727"/>
              <a:gd name="connsiteX65" fmla="*/ 3573770 w 4561834"/>
              <a:gd name="connsiteY65" fmla="*/ 4791900 h 4901727"/>
              <a:gd name="connsiteX66" fmla="*/ 1570393 w 4561834"/>
              <a:gd name="connsiteY66" fmla="*/ 4787656 h 4901727"/>
              <a:gd name="connsiteX67" fmla="*/ 1576752 w 4561834"/>
              <a:gd name="connsiteY67" fmla="*/ 4802660 h 4901727"/>
              <a:gd name="connsiteX68" fmla="*/ 1574427 w 4561834"/>
              <a:gd name="connsiteY68" fmla="*/ 4808241 h 4901727"/>
              <a:gd name="connsiteX69" fmla="*/ 1564619 w 4561834"/>
              <a:gd name="connsiteY69" fmla="*/ 4798242 h 4901727"/>
              <a:gd name="connsiteX70" fmla="*/ 1570393 w 4561834"/>
              <a:gd name="connsiteY70" fmla="*/ 4787656 h 4901727"/>
              <a:gd name="connsiteX71" fmla="*/ 3581966 w 4561834"/>
              <a:gd name="connsiteY71" fmla="*/ 4786478 h 4901727"/>
              <a:gd name="connsiteX72" fmla="*/ 3610229 w 4561834"/>
              <a:gd name="connsiteY72" fmla="*/ 4793372 h 4901727"/>
              <a:gd name="connsiteX73" fmla="*/ 3584800 w 4561834"/>
              <a:gd name="connsiteY73" fmla="*/ 4792051 h 4901727"/>
              <a:gd name="connsiteX74" fmla="*/ 3574096 w 4561834"/>
              <a:gd name="connsiteY74" fmla="*/ 4791685 h 4901727"/>
              <a:gd name="connsiteX75" fmla="*/ 2049326 w 4561834"/>
              <a:gd name="connsiteY75" fmla="*/ 4782688 h 4901727"/>
              <a:gd name="connsiteX76" fmla="*/ 2049436 w 4561834"/>
              <a:gd name="connsiteY76" fmla="*/ 4784316 h 4901727"/>
              <a:gd name="connsiteX77" fmla="*/ 2050406 w 4561834"/>
              <a:gd name="connsiteY77" fmla="*/ 4782791 h 4901727"/>
              <a:gd name="connsiteX78" fmla="*/ 1611550 w 4561834"/>
              <a:gd name="connsiteY78" fmla="*/ 4780183 h 4901727"/>
              <a:gd name="connsiteX79" fmla="*/ 1612807 w 4561834"/>
              <a:gd name="connsiteY79" fmla="*/ 4780212 h 4901727"/>
              <a:gd name="connsiteX80" fmla="*/ 1616349 w 4561834"/>
              <a:gd name="connsiteY80" fmla="*/ 4782102 h 4901727"/>
              <a:gd name="connsiteX81" fmla="*/ 1612852 w 4561834"/>
              <a:gd name="connsiteY81" fmla="*/ 4785873 h 4901727"/>
              <a:gd name="connsiteX82" fmla="*/ 1605719 w 4561834"/>
              <a:gd name="connsiteY82" fmla="*/ 4785788 h 4901727"/>
              <a:gd name="connsiteX83" fmla="*/ 1611550 w 4561834"/>
              <a:gd name="connsiteY83" fmla="*/ 4780183 h 4901727"/>
              <a:gd name="connsiteX84" fmla="*/ 1972654 w 4561834"/>
              <a:gd name="connsiteY84" fmla="*/ 4777240 h 4901727"/>
              <a:gd name="connsiteX85" fmla="*/ 1976691 w 4561834"/>
              <a:gd name="connsiteY85" fmla="*/ 4779108 h 4901727"/>
              <a:gd name="connsiteX86" fmla="*/ 1985806 w 4561834"/>
              <a:gd name="connsiteY86" fmla="*/ 4780806 h 4901727"/>
              <a:gd name="connsiteX87" fmla="*/ 1970068 w 4561834"/>
              <a:gd name="connsiteY87" fmla="*/ 4781259 h 4901727"/>
              <a:gd name="connsiteX88" fmla="*/ 1969615 w 4561834"/>
              <a:gd name="connsiteY88" fmla="*/ 4780806 h 4901727"/>
              <a:gd name="connsiteX89" fmla="*/ 1972654 w 4561834"/>
              <a:gd name="connsiteY89" fmla="*/ 4777240 h 4901727"/>
              <a:gd name="connsiteX90" fmla="*/ 1890175 w 4561834"/>
              <a:gd name="connsiteY90" fmla="*/ 4762379 h 4901727"/>
              <a:gd name="connsiteX91" fmla="*/ 1894662 w 4561834"/>
              <a:gd name="connsiteY91" fmla="*/ 4762917 h 4901727"/>
              <a:gd name="connsiteX92" fmla="*/ 1890812 w 4561834"/>
              <a:gd name="connsiteY92" fmla="*/ 4777975 h 4901727"/>
              <a:gd name="connsiteX93" fmla="*/ 1887302 w 4561834"/>
              <a:gd name="connsiteY93" fmla="*/ 4768125 h 4901727"/>
              <a:gd name="connsiteX94" fmla="*/ 1890175 w 4561834"/>
              <a:gd name="connsiteY94" fmla="*/ 4762379 h 4901727"/>
              <a:gd name="connsiteX95" fmla="*/ 1642176 w 4561834"/>
              <a:gd name="connsiteY95" fmla="*/ 4758728 h 4901727"/>
              <a:gd name="connsiteX96" fmla="*/ 1654291 w 4561834"/>
              <a:gd name="connsiteY96" fmla="*/ 4763030 h 4901727"/>
              <a:gd name="connsiteX97" fmla="*/ 1641723 w 4561834"/>
              <a:gd name="connsiteY97" fmla="*/ 4759181 h 4901727"/>
              <a:gd name="connsiteX98" fmla="*/ 1608210 w 4561834"/>
              <a:gd name="connsiteY98" fmla="*/ 4750689 h 4901727"/>
              <a:gd name="connsiteX99" fmla="*/ 1611719 w 4561834"/>
              <a:gd name="connsiteY99" fmla="*/ 4755444 h 4901727"/>
              <a:gd name="connsiteX100" fmla="*/ 1607757 w 4561834"/>
              <a:gd name="connsiteY100" fmla="*/ 4751142 h 4901727"/>
              <a:gd name="connsiteX101" fmla="*/ 1565794 w 4561834"/>
              <a:gd name="connsiteY101" fmla="*/ 4747660 h 4901727"/>
              <a:gd name="connsiteX102" fmla="*/ 1558618 w 4561834"/>
              <a:gd name="connsiteY102" fmla="*/ 4753746 h 4901727"/>
              <a:gd name="connsiteX103" fmla="*/ 1571526 w 4561834"/>
              <a:gd name="connsiteY103" fmla="*/ 4753406 h 4901727"/>
              <a:gd name="connsiteX104" fmla="*/ 1571526 w 4561834"/>
              <a:gd name="connsiteY104" fmla="*/ 4752953 h 4901727"/>
              <a:gd name="connsiteX105" fmla="*/ 1565794 w 4561834"/>
              <a:gd name="connsiteY105" fmla="*/ 4747660 h 4901727"/>
              <a:gd name="connsiteX106" fmla="*/ 2732756 w 4561834"/>
              <a:gd name="connsiteY106" fmla="*/ 4743668 h 4901727"/>
              <a:gd name="connsiteX107" fmla="*/ 2732642 w 4561834"/>
              <a:gd name="connsiteY107" fmla="*/ 4753291 h 4901727"/>
              <a:gd name="connsiteX108" fmla="*/ 2748494 w 4561834"/>
              <a:gd name="connsiteY108" fmla="*/ 4743668 h 4901727"/>
              <a:gd name="connsiteX109" fmla="*/ 1983541 w 4561834"/>
              <a:gd name="connsiteY109" fmla="*/ 4736196 h 4901727"/>
              <a:gd name="connsiteX110" fmla="*/ 1985919 w 4561834"/>
              <a:gd name="connsiteY110" fmla="*/ 4746160 h 4901727"/>
              <a:gd name="connsiteX111" fmla="*/ 1941762 w 4561834"/>
              <a:gd name="connsiteY111" fmla="*/ 4742084 h 4901727"/>
              <a:gd name="connsiteX112" fmla="*/ 1941536 w 4561834"/>
              <a:gd name="connsiteY112" fmla="*/ 4742084 h 4901727"/>
              <a:gd name="connsiteX113" fmla="*/ 1983541 w 4561834"/>
              <a:gd name="connsiteY113" fmla="*/ 4736196 h 4901727"/>
              <a:gd name="connsiteX114" fmla="*/ 1926251 w 4561834"/>
              <a:gd name="connsiteY114" fmla="*/ 4732573 h 4901727"/>
              <a:gd name="connsiteX115" fmla="*/ 1924213 w 4561834"/>
              <a:gd name="connsiteY115" fmla="*/ 4737555 h 4901727"/>
              <a:gd name="connsiteX116" fmla="*/ 1912890 w 4561834"/>
              <a:gd name="connsiteY116" fmla="*/ 4732913 h 4901727"/>
              <a:gd name="connsiteX117" fmla="*/ 1317115 w 4561834"/>
              <a:gd name="connsiteY117" fmla="*/ 4722610 h 4901727"/>
              <a:gd name="connsiteX118" fmla="*/ 1317115 w 4561834"/>
              <a:gd name="connsiteY118" fmla="*/ 4723063 h 4901727"/>
              <a:gd name="connsiteX119" fmla="*/ 1316891 w 4561834"/>
              <a:gd name="connsiteY119" fmla="*/ 4722728 h 4901727"/>
              <a:gd name="connsiteX120" fmla="*/ 1326138 w 4561834"/>
              <a:gd name="connsiteY120" fmla="*/ 4722532 h 4901727"/>
              <a:gd name="connsiteX121" fmla="*/ 1326923 w 4561834"/>
              <a:gd name="connsiteY121" fmla="*/ 4723669 h 4901727"/>
              <a:gd name="connsiteX122" fmla="*/ 1326456 w 4561834"/>
              <a:gd name="connsiteY122" fmla="*/ 4724110 h 4901727"/>
              <a:gd name="connsiteX123" fmla="*/ 1326138 w 4561834"/>
              <a:gd name="connsiteY123" fmla="*/ 4722532 h 4901727"/>
              <a:gd name="connsiteX124" fmla="*/ 1305270 w 4561834"/>
              <a:gd name="connsiteY124" fmla="*/ 4709513 h 4901727"/>
              <a:gd name="connsiteX125" fmla="*/ 1308935 w 4561834"/>
              <a:gd name="connsiteY125" fmla="*/ 4710849 h 4901727"/>
              <a:gd name="connsiteX126" fmla="*/ 1316891 w 4561834"/>
              <a:gd name="connsiteY126" fmla="*/ 4722728 h 4901727"/>
              <a:gd name="connsiteX127" fmla="*/ 1310379 w 4561834"/>
              <a:gd name="connsiteY127" fmla="*/ 4726162 h 4901727"/>
              <a:gd name="connsiteX128" fmla="*/ 1303302 w 4561834"/>
              <a:gd name="connsiteY128" fmla="*/ 4714005 h 4901727"/>
              <a:gd name="connsiteX129" fmla="*/ 1305270 w 4561834"/>
              <a:gd name="connsiteY129" fmla="*/ 4709513 h 4901727"/>
              <a:gd name="connsiteX130" fmla="*/ 921780 w 4561834"/>
              <a:gd name="connsiteY130" fmla="*/ 4708757 h 4901727"/>
              <a:gd name="connsiteX131" fmla="*/ 921799 w 4561834"/>
              <a:gd name="connsiteY131" fmla="*/ 4709017 h 4901727"/>
              <a:gd name="connsiteX132" fmla="*/ 921460 w 4561834"/>
              <a:gd name="connsiteY132" fmla="*/ 4708904 h 4901727"/>
              <a:gd name="connsiteX133" fmla="*/ 1907555 w 4561834"/>
              <a:gd name="connsiteY133" fmla="*/ 4705372 h 4901727"/>
              <a:gd name="connsiteX134" fmla="*/ 1875301 w 4561834"/>
              <a:gd name="connsiteY134" fmla="*/ 4714345 h 4901727"/>
              <a:gd name="connsiteX135" fmla="*/ 1893943 w 4561834"/>
              <a:gd name="connsiteY135" fmla="*/ 4718377 h 4901727"/>
              <a:gd name="connsiteX136" fmla="*/ 1918604 w 4561834"/>
              <a:gd name="connsiteY136" fmla="*/ 4708140 h 4901727"/>
              <a:gd name="connsiteX137" fmla="*/ 1924783 w 4561834"/>
              <a:gd name="connsiteY137" fmla="*/ 4707408 h 4901727"/>
              <a:gd name="connsiteX138" fmla="*/ 1923464 w 4561834"/>
              <a:gd name="connsiteY138" fmla="*/ 4705938 h 4901727"/>
              <a:gd name="connsiteX139" fmla="*/ 1907555 w 4561834"/>
              <a:gd name="connsiteY139" fmla="*/ 4705372 h 4901727"/>
              <a:gd name="connsiteX140" fmla="*/ 1936780 w 4561834"/>
              <a:gd name="connsiteY140" fmla="*/ 4702683 h 4901727"/>
              <a:gd name="connsiteX141" fmla="*/ 1936511 w 4561834"/>
              <a:gd name="connsiteY141" fmla="*/ 4706019 h 4901727"/>
              <a:gd name="connsiteX142" fmla="*/ 1939037 w 4561834"/>
              <a:gd name="connsiteY142" fmla="*/ 4705719 h 4901727"/>
              <a:gd name="connsiteX143" fmla="*/ 1938829 w 4561834"/>
              <a:gd name="connsiteY143" fmla="*/ 4705032 h 4901727"/>
              <a:gd name="connsiteX144" fmla="*/ 1936780 w 4561834"/>
              <a:gd name="connsiteY144" fmla="*/ 4702683 h 4901727"/>
              <a:gd name="connsiteX145" fmla="*/ 2028145 w 4561834"/>
              <a:gd name="connsiteY145" fmla="*/ 4696101 h 4901727"/>
              <a:gd name="connsiteX146" fmla="*/ 1993606 w 4561834"/>
              <a:gd name="connsiteY146" fmla="*/ 4702274 h 4901727"/>
              <a:gd name="connsiteX147" fmla="*/ 1995740 w 4561834"/>
              <a:gd name="connsiteY147" fmla="*/ 4702199 h 4901727"/>
              <a:gd name="connsiteX148" fmla="*/ 2029532 w 4561834"/>
              <a:gd name="connsiteY148" fmla="*/ 4697361 h 4901727"/>
              <a:gd name="connsiteX149" fmla="*/ 2024678 w 4561834"/>
              <a:gd name="connsiteY149" fmla="*/ 4692950 h 4901727"/>
              <a:gd name="connsiteX150" fmla="*/ 2024527 w 4561834"/>
              <a:gd name="connsiteY150" fmla="*/ 4695776 h 4901727"/>
              <a:gd name="connsiteX151" fmla="*/ 2025429 w 4561834"/>
              <a:gd name="connsiteY151" fmla="*/ 4693632 h 4901727"/>
              <a:gd name="connsiteX152" fmla="*/ 918856 w 4561834"/>
              <a:gd name="connsiteY152" fmla="*/ 4668823 h 4901727"/>
              <a:gd name="connsiteX153" fmla="*/ 930970 w 4561834"/>
              <a:gd name="connsiteY153" fmla="*/ 4701545 h 4901727"/>
              <a:gd name="connsiteX154" fmla="*/ 926894 w 4561834"/>
              <a:gd name="connsiteY154" fmla="*/ 4706413 h 4901727"/>
              <a:gd name="connsiteX155" fmla="*/ 921780 w 4561834"/>
              <a:gd name="connsiteY155" fmla="*/ 4708757 h 4901727"/>
              <a:gd name="connsiteX156" fmla="*/ 1003885 w 4561834"/>
              <a:gd name="connsiteY156" fmla="*/ 4641877 h 4901727"/>
              <a:gd name="connsiteX157" fmla="*/ 1063214 w 4561834"/>
              <a:gd name="connsiteY157" fmla="*/ 4672786 h 4901727"/>
              <a:gd name="connsiteX158" fmla="*/ 1016227 w 4561834"/>
              <a:gd name="connsiteY158" fmla="*/ 4690109 h 4901727"/>
              <a:gd name="connsiteX159" fmla="*/ 1025058 w 4561834"/>
              <a:gd name="connsiteY159" fmla="*/ 4703130 h 4901727"/>
              <a:gd name="connsiteX160" fmla="*/ 932669 w 4561834"/>
              <a:gd name="connsiteY160" fmla="*/ 4736983 h 4901727"/>
              <a:gd name="connsiteX161" fmla="*/ 1003885 w 4561834"/>
              <a:gd name="connsiteY161" fmla="*/ 4641877 h 4901727"/>
              <a:gd name="connsiteX162" fmla="*/ 1212210 w 4561834"/>
              <a:gd name="connsiteY162" fmla="*/ 4618969 h 4901727"/>
              <a:gd name="connsiteX163" fmla="*/ 1211308 w 4561834"/>
              <a:gd name="connsiteY163" fmla="*/ 4619685 h 4901727"/>
              <a:gd name="connsiteX164" fmla="*/ 1210969 w 4561834"/>
              <a:gd name="connsiteY164" fmla="*/ 4619685 h 4901727"/>
              <a:gd name="connsiteX165" fmla="*/ 1140884 w 4561834"/>
              <a:gd name="connsiteY165" fmla="*/ 4596588 h 4901727"/>
              <a:gd name="connsiteX166" fmla="*/ 1093784 w 4561834"/>
              <a:gd name="connsiteY166" fmla="*/ 4613684 h 4901727"/>
              <a:gd name="connsiteX167" fmla="*/ 1140884 w 4561834"/>
              <a:gd name="connsiteY167" fmla="*/ 4596588 h 4901727"/>
              <a:gd name="connsiteX168" fmla="*/ 1258749 w 4561834"/>
              <a:gd name="connsiteY168" fmla="*/ 4581982 h 4901727"/>
              <a:gd name="connsiteX169" fmla="*/ 1237603 w 4561834"/>
              <a:gd name="connsiteY169" fmla="*/ 4604310 h 4901727"/>
              <a:gd name="connsiteX170" fmla="*/ 1212210 w 4561834"/>
              <a:gd name="connsiteY170" fmla="*/ 4618969 h 4901727"/>
              <a:gd name="connsiteX171" fmla="*/ 819703 w 4561834"/>
              <a:gd name="connsiteY171" fmla="*/ 4576197 h 4901727"/>
              <a:gd name="connsiteX172" fmla="*/ 822806 w 4561834"/>
              <a:gd name="connsiteY172" fmla="*/ 4578103 h 4901727"/>
              <a:gd name="connsiteX173" fmla="*/ 822636 w 4561834"/>
              <a:gd name="connsiteY173" fmla="*/ 4578837 h 4901727"/>
              <a:gd name="connsiteX174" fmla="*/ 819703 w 4561834"/>
              <a:gd name="connsiteY174" fmla="*/ 4576197 h 4901727"/>
              <a:gd name="connsiteX175" fmla="*/ 793108 w 4561834"/>
              <a:gd name="connsiteY175" fmla="*/ 4569740 h 4901727"/>
              <a:gd name="connsiteX176" fmla="*/ 807445 w 4561834"/>
              <a:gd name="connsiteY176" fmla="*/ 4579265 h 4901727"/>
              <a:gd name="connsiteX177" fmla="*/ 784801 w 4561834"/>
              <a:gd name="connsiteY177" fmla="*/ 4575075 h 4901727"/>
              <a:gd name="connsiteX178" fmla="*/ 793108 w 4561834"/>
              <a:gd name="connsiteY178" fmla="*/ 4569740 h 4901727"/>
              <a:gd name="connsiteX179" fmla="*/ 1286941 w 4561834"/>
              <a:gd name="connsiteY179" fmla="*/ 4564319 h 4901727"/>
              <a:gd name="connsiteX180" fmla="*/ 1267014 w 4561834"/>
              <a:gd name="connsiteY180" fmla="*/ 4579831 h 4901727"/>
              <a:gd name="connsiteX181" fmla="*/ 1286941 w 4561834"/>
              <a:gd name="connsiteY181" fmla="*/ 4564319 h 4901727"/>
              <a:gd name="connsiteX182" fmla="*/ 1223126 w 4561834"/>
              <a:gd name="connsiteY182" fmla="*/ 4559578 h 4901727"/>
              <a:gd name="connsiteX183" fmla="*/ 1235765 w 4561834"/>
              <a:gd name="connsiteY183" fmla="*/ 4572358 h 4901727"/>
              <a:gd name="connsiteX184" fmla="*/ 1215498 w 4561834"/>
              <a:gd name="connsiteY184" fmla="*/ 4572358 h 4901727"/>
              <a:gd name="connsiteX185" fmla="*/ 1223126 w 4561834"/>
              <a:gd name="connsiteY185" fmla="*/ 4559578 h 4901727"/>
              <a:gd name="connsiteX186" fmla="*/ 1209200 w 4561834"/>
              <a:gd name="connsiteY186" fmla="*/ 4521861 h 4901727"/>
              <a:gd name="connsiteX187" fmla="*/ 1198514 w 4561834"/>
              <a:gd name="connsiteY187" fmla="*/ 4530466 h 4901727"/>
              <a:gd name="connsiteX188" fmla="*/ 1219913 w 4561834"/>
              <a:gd name="connsiteY188" fmla="*/ 4525144 h 4901727"/>
              <a:gd name="connsiteX189" fmla="*/ 1219121 w 4561834"/>
              <a:gd name="connsiteY189" fmla="*/ 4525144 h 4901727"/>
              <a:gd name="connsiteX190" fmla="*/ 1209200 w 4561834"/>
              <a:gd name="connsiteY190" fmla="*/ 4521861 h 4901727"/>
              <a:gd name="connsiteX191" fmla="*/ 4139063 w 4561834"/>
              <a:gd name="connsiteY191" fmla="*/ 4415721 h 4901727"/>
              <a:gd name="connsiteX192" fmla="*/ 4140147 w 4561834"/>
              <a:gd name="connsiteY192" fmla="*/ 4415996 h 4901727"/>
              <a:gd name="connsiteX193" fmla="*/ 4139063 w 4561834"/>
              <a:gd name="connsiteY193" fmla="*/ 4416174 h 4901727"/>
              <a:gd name="connsiteX194" fmla="*/ 4163634 w 4561834"/>
              <a:gd name="connsiteY194" fmla="*/ 4412123 h 4901727"/>
              <a:gd name="connsiteX195" fmla="*/ 4232019 w 4561834"/>
              <a:gd name="connsiteY195" fmla="*/ 4437120 h 4901727"/>
              <a:gd name="connsiteX196" fmla="*/ 4187706 w 4561834"/>
              <a:gd name="connsiteY196" fmla="*/ 4428034 h 4901727"/>
              <a:gd name="connsiteX197" fmla="*/ 4140147 w 4561834"/>
              <a:gd name="connsiteY197" fmla="*/ 4415996 h 4901727"/>
              <a:gd name="connsiteX198" fmla="*/ 4404338 w 4561834"/>
              <a:gd name="connsiteY198" fmla="*/ 4410469 h 4901727"/>
              <a:gd name="connsiteX199" fmla="*/ 4425402 w 4561834"/>
              <a:gd name="connsiteY199" fmla="*/ 4422967 h 4901727"/>
              <a:gd name="connsiteX200" fmla="*/ 4403664 w 4561834"/>
              <a:gd name="connsiteY200" fmla="*/ 4430894 h 4901727"/>
              <a:gd name="connsiteX201" fmla="*/ 4396757 w 4561834"/>
              <a:gd name="connsiteY201" fmla="*/ 4415268 h 4901727"/>
              <a:gd name="connsiteX202" fmla="*/ 4397210 w 4561834"/>
              <a:gd name="connsiteY202" fmla="*/ 4415268 h 4901727"/>
              <a:gd name="connsiteX203" fmla="*/ 4404338 w 4561834"/>
              <a:gd name="connsiteY203" fmla="*/ 4410469 h 4901727"/>
              <a:gd name="connsiteX204" fmla="*/ 3938943 w 4561834"/>
              <a:gd name="connsiteY204" fmla="*/ 4402344 h 4901727"/>
              <a:gd name="connsiteX205" fmla="*/ 3950775 w 4561834"/>
              <a:gd name="connsiteY205" fmla="*/ 4406324 h 4901727"/>
              <a:gd name="connsiteX206" fmla="*/ 3929602 w 4561834"/>
              <a:gd name="connsiteY206" fmla="*/ 4410626 h 4901727"/>
              <a:gd name="connsiteX207" fmla="*/ 3938943 w 4561834"/>
              <a:gd name="connsiteY207" fmla="*/ 4402344 h 4901727"/>
              <a:gd name="connsiteX208" fmla="*/ 4282855 w 4561834"/>
              <a:gd name="connsiteY208" fmla="*/ 4390812 h 4901727"/>
              <a:gd name="connsiteX209" fmla="*/ 4283029 w 4561834"/>
              <a:gd name="connsiteY209" fmla="*/ 4390821 h 4901727"/>
              <a:gd name="connsiteX210" fmla="*/ 4282855 w 4561834"/>
              <a:gd name="connsiteY210" fmla="*/ 4390925 h 4901727"/>
              <a:gd name="connsiteX211" fmla="*/ 4048599 w 4561834"/>
              <a:gd name="connsiteY211" fmla="*/ 4390586 h 4901727"/>
              <a:gd name="connsiteX212" fmla="*/ 4049052 w 4561834"/>
              <a:gd name="connsiteY212" fmla="*/ 4390587 h 4901727"/>
              <a:gd name="connsiteX213" fmla="*/ 4030144 w 4561834"/>
              <a:gd name="connsiteY213" fmla="*/ 4399643 h 4901727"/>
              <a:gd name="connsiteX214" fmla="*/ 4048599 w 4561834"/>
              <a:gd name="connsiteY214" fmla="*/ 4390586 h 4901727"/>
              <a:gd name="connsiteX215" fmla="*/ 4291469 w 4561834"/>
              <a:gd name="connsiteY215" fmla="*/ 4385779 h 4901727"/>
              <a:gd name="connsiteX216" fmla="*/ 4319539 w 4561834"/>
              <a:gd name="connsiteY216" fmla="*/ 4393756 h 4901727"/>
              <a:gd name="connsiteX217" fmla="*/ 4293905 w 4561834"/>
              <a:gd name="connsiteY217" fmla="*/ 4391399 h 4901727"/>
              <a:gd name="connsiteX218" fmla="*/ 4283029 w 4561834"/>
              <a:gd name="connsiteY218" fmla="*/ 4390821 h 4901727"/>
              <a:gd name="connsiteX219" fmla="*/ 3743490 w 4561834"/>
              <a:gd name="connsiteY219" fmla="*/ 4366525 h 4901727"/>
              <a:gd name="connsiteX220" fmla="*/ 3743490 w 4561834"/>
              <a:gd name="connsiteY220" fmla="*/ 4366751 h 4901727"/>
              <a:gd name="connsiteX221" fmla="*/ 3743490 w 4561834"/>
              <a:gd name="connsiteY221" fmla="*/ 4371733 h 4901727"/>
              <a:gd name="connsiteX222" fmla="*/ 3772136 w 4561834"/>
              <a:gd name="connsiteY222" fmla="*/ 4377960 h 4901727"/>
              <a:gd name="connsiteX223" fmla="*/ 3743490 w 4561834"/>
              <a:gd name="connsiteY223" fmla="*/ 4366525 h 4901727"/>
              <a:gd name="connsiteX224" fmla="*/ 706564 w 4561834"/>
              <a:gd name="connsiteY224" fmla="*/ 4133849 h 4901727"/>
              <a:gd name="connsiteX225" fmla="*/ 689241 w 4561834"/>
              <a:gd name="connsiteY225" fmla="*/ 4138264 h 4901727"/>
              <a:gd name="connsiteX226" fmla="*/ 706564 w 4561834"/>
              <a:gd name="connsiteY226" fmla="*/ 4133849 h 4901727"/>
              <a:gd name="connsiteX227" fmla="*/ 677905 w 4561834"/>
              <a:gd name="connsiteY227" fmla="*/ 4088475 h 4901727"/>
              <a:gd name="connsiteX228" fmla="*/ 687543 w 4561834"/>
              <a:gd name="connsiteY228" fmla="*/ 4102826 h 4901727"/>
              <a:gd name="connsiteX229" fmla="*/ 686410 w 4561834"/>
              <a:gd name="connsiteY229" fmla="*/ 4098070 h 4901727"/>
              <a:gd name="connsiteX230" fmla="*/ 666144 w 4561834"/>
              <a:gd name="connsiteY230" fmla="*/ 4098070 h 4901727"/>
              <a:gd name="connsiteX231" fmla="*/ 677905 w 4561834"/>
              <a:gd name="connsiteY231" fmla="*/ 4088475 h 4901727"/>
              <a:gd name="connsiteX232" fmla="*/ 4475786 w 4561834"/>
              <a:gd name="connsiteY232" fmla="*/ 3973928 h 4901727"/>
              <a:gd name="connsiteX233" fmla="*/ 4475786 w 4561834"/>
              <a:gd name="connsiteY233" fmla="*/ 3978910 h 4901727"/>
              <a:gd name="connsiteX234" fmla="*/ 4505564 w 4561834"/>
              <a:gd name="connsiteY234" fmla="*/ 3986609 h 4901727"/>
              <a:gd name="connsiteX235" fmla="*/ 4475560 w 4561834"/>
              <a:gd name="connsiteY235" fmla="*/ 3974041 h 4901727"/>
              <a:gd name="connsiteX236" fmla="*/ 580150 w 4561834"/>
              <a:gd name="connsiteY236" fmla="*/ 3962662 h 4901727"/>
              <a:gd name="connsiteX237" fmla="*/ 588755 w 4561834"/>
              <a:gd name="connsiteY237" fmla="*/ 3996629 h 4901727"/>
              <a:gd name="connsiteX238" fmla="*/ 579018 w 4561834"/>
              <a:gd name="connsiteY238" fmla="*/ 4002969 h 4901727"/>
              <a:gd name="connsiteX239" fmla="*/ 580150 w 4561834"/>
              <a:gd name="connsiteY239" fmla="*/ 3962662 h 4901727"/>
              <a:gd name="connsiteX240" fmla="*/ 643698 w 4561834"/>
              <a:gd name="connsiteY240" fmla="*/ 3937134 h 4901727"/>
              <a:gd name="connsiteX241" fmla="*/ 633522 w 4561834"/>
              <a:gd name="connsiteY241" fmla="*/ 3940254 h 4901727"/>
              <a:gd name="connsiteX242" fmla="*/ 638871 w 4561834"/>
              <a:gd name="connsiteY242" fmla="*/ 3941613 h 4901727"/>
              <a:gd name="connsiteX243" fmla="*/ 4473352 w 4561834"/>
              <a:gd name="connsiteY243" fmla="*/ 3933168 h 4901727"/>
              <a:gd name="connsiteX244" fmla="*/ 4489939 w 4561834"/>
              <a:gd name="connsiteY244" fmla="*/ 3940528 h 4901727"/>
              <a:gd name="connsiteX245" fmla="*/ 4490505 w 4561834"/>
              <a:gd name="connsiteY245" fmla="*/ 3940528 h 4901727"/>
              <a:gd name="connsiteX246" fmla="*/ 4462879 w 4561834"/>
              <a:gd name="connsiteY246" fmla="*/ 3938037 h 4901727"/>
              <a:gd name="connsiteX247" fmla="*/ 4473352 w 4561834"/>
              <a:gd name="connsiteY247" fmla="*/ 3933168 h 4901727"/>
              <a:gd name="connsiteX248" fmla="*/ 494082 w 4561834"/>
              <a:gd name="connsiteY248" fmla="*/ 3860712 h 4901727"/>
              <a:gd name="connsiteX249" fmla="*/ 496987 w 4561834"/>
              <a:gd name="connsiteY249" fmla="*/ 3863203 h 4901727"/>
              <a:gd name="connsiteX250" fmla="*/ 496831 w 4561834"/>
              <a:gd name="connsiteY250" fmla="*/ 3863783 h 4901727"/>
              <a:gd name="connsiteX251" fmla="*/ 494082 w 4561834"/>
              <a:gd name="connsiteY251" fmla="*/ 3860712 h 4901727"/>
              <a:gd name="connsiteX252" fmla="*/ 468159 w 4561834"/>
              <a:gd name="connsiteY252" fmla="*/ 3850770 h 4901727"/>
              <a:gd name="connsiteX253" fmla="*/ 481080 w 4561834"/>
              <a:gd name="connsiteY253" fmla="*/ 3861894 h 4901727"/>
              <a:gd name="connsiteX254" fmla="*/ 459229 w 4561834"/>
              <a:gd name="connsiteY254" fmla="*/ 3855101 h 4901727"/>
              <a:gd name="connsiteX255" fmla="*/ 468159 w 4561834"/>
              <a:gd name="connsiteY255" fmla="*/ 3850770 h 4901727"/>
              <a:gd name="connsiteX256" fmla="*/ 240598 w 4561834"/>
              <a:gd name="connsiteY256" fmla="*/ 3599445 h 4901727"/>
              <a:gd name="connsiteX257" fmla="*/ 244787 w 4561834"/>
              <a:gd name="connsiteY257" fmla="*/ 3633412 h 4901727"/>
              <a:gd name="connsiteX258" fmla="*/ 241730 w 4561834"/>
              <a:gd name="connsiteY258" fmla="*/ 3639073 h 4901727"/>
              <a:gd name="connsiteX259" fmla="*/ 240598 w 4561834"/>
              <a:gd name="connsiteY259" fmla="*/ 3599445 h 4901727"/>
              <a:gd name="connsiteX260" fmla="*/ 270941 w 4561834"/>
              <a:gd name="connsiteY260" fmla="*/ 3592086 h 4901727"/>
              <a:gd name="connsiteX261" fmla="*/ 290302 w 4561834"/>
              <a:gd name="connsiteY261" fmla="*/ 3635676 h 4901727"/>
              <a:gd name="connsiteX262" fmla="*/ 273998 w 4561834"/>
              <a:gd name="connsiteY262" fmla="*/ 3641677 h 4901727"/>
              <a:gd name="connsiteX263" fmla="*/ 276602 w 4561834"/>
              <a:gd name="connsiteY263" fmla="*/ 3656396 h 4901727"/>
              <a:gd name="connsiteX264" fmla="*/ 245466 w 4561834"/>
              <a:gd name="connsiteY264" fmla="*/ 3668624 h 4901727"/>
              <a:gd name="connsiteX265" fmla="*/ 270941 w 4561834"/>
              <a:gd name="connsiteY265" fmla="*/ 3592086 h 4901727"/>
              <a:gd name="connsiteX266" fmla="*/ 372841 w 4561834"/>
              <a:gd name="connsiteY266" fmla="*/ 3584953 h 4901727"/>
              <a:gd name="connsiteX267" fmla="*/ 364576 w 4561834"/>
              <a:gd name="connsiteY267" fmla="*/ 3594803 h 4901727"/>
              <a:gd name="connsiteX268" fmla="*/ 372841 w 4561834"/>
              <a:gd name="connsiteY268" fmla="*/ 3584953 h 4901727"/>
              <a:gd name="connsiteX269" fmla="*/ 320872 w 4561834"/>
              <a:gd name="connsiteY269" fmla="*/ 3579744 h 4901727"/>
              <a:gd name="connsiteX270" fmla="*/ 320646 w 4561834"/>
              <a:gd name="connsiteY270" fmla="*/ 3580084 h 4901727"/>
              <a:gd name="connsiteX271" fmla="*/ 320488 w 4561834"/>
              <a:gd name="connsiteY271" fmla="*/ 3580017 h 4901727"/>
              <a:gd name="connsiteX272" fmla="*/ 310909 w 4561834"/>
              <a:gd name="connsiteY272" fmla="*/ 3575965 h 4901727"/>
              <a:gd name="connsiteX273" fmla="*/ 320488 w 4561834"/>
              <a:gd name="connsiteY273" fmla="*/ 3580017 h 4901727"/>
              <a:gd name="connsiteX274" fmla="*/ 312848 w 4561834"/>
              <a:gd name="connsiteY274" fmla="*/ 3585434 h 4901727"/>
              <a:gd name="connsiteX275" fmla="*/ 303549 w 4561834"/>
              <a:gd name="connsiteY275" fmla="*/ 3585179 h 4901727"/>
              <a:gd name="connsiteX276" fmla="*/ 310909 w 4561834"/>
              <a:gd name="connsiteY276" fmla="*/ 3575965 h 4901727"/>
              <a:gd name="connsiteX277" fmla="*/ 351739 w 4561834"/>
              <a:gd name="connsiteY277" fmla="*/ 3564275 h 4901727"/>
              <a:gd name="connsiteX278" fmla="*/ 354839 w 4561834"/>
              <a:gd name="connsiteY278" fmla="*/ 3579744 h 4901727"/>
              <a:gd name="connsiteX279" fmla="*/ 348045 w 4561834"/>
              <a:gd name="connsiteY279" fmla="*/ 3574876 h 4901727"/>
              <a:gd name="connsiteX280" fmla="*/ 351739 w 4561834"/>
              <a:gd name="connsiteY280" fmla="*/ 3564275 h 4901727"/>
              <a:gd name="connsiteX281" fmla="*/ 375941 w 4561834"/>
              <a:gd name="connsiteY281" fmla="*/ 3559633 h 4901727"/>
              <a:gd name="connsiteX282" fmla="*/ 377719 w 4561834"/>
              <a:gd name="connsiteY282" fmla="*/ 3559938 h 4901727"/>
              <a:gd name="connsiteX283" fmla="*/ 379088 w 4561834"/>
              <a:gd name="connsiteY283" fmla="*/ 3562289 h 4901727"/>
              <a:gd name="connsiteX284" fmla="*/ 376988 w 4561834"/>
              <a:gd name="connsiteY284" fmla="*/ 3565535 h 4901727"/>
              <a:gd name="connsiteX285" fmla="*/ 372841 w 4561834"/>
              <a:gd name="connsiteY285" fmla="*/ 3564912 h 4901727"/>
              <a:gd name="connsiteX286" fmla="*/ 375941 w 4561834"/>
              <a:gd name="connsiteY286" fmla="*/ 3559633 h 4901727"/>
              <a:gd name="connsiteX287" fmla="*/ 395599 w 4561834"/>
              <a:gd name="connsiteY287" fmla="*/ 3541022 h 4901727"/>
              <a:gd name="connsiteX288" fmla="*/ 402392 w 4561834"/>
              <a:gd name="connsiteY288" fmla="*/ 3546231 h 4901727"/>
              <a:gd name="connsiteX289" fmla="*/ 395599 w 4561834"/>
              <a:gd name="connsiteY289" fmla="*/ 3541022 h 4901727"/>
              <a:gd name="connsiteX290" fmla="*/ 437355 w 4561834"/>
              <a:gd name="connsiteY290" fmla="*/ 3536130 h 4901727"/>
              <a:gd name="connsiteX291" fmla="*/ 433949 w 4561834"/>
              <a:gd name="connsiteY291" fmla="*/ 3537653 h 4901727"/>
              <a:gd name="connsiteX292" fmla="*/ 441015 w 4561834"/>
              <a:gd name="connsiteY292" fmla="*/ 3544972 h 4901727"/>
              <a:gd name="connsiteX293" fmla="*/ 441679 w 4561834"/>
              <a:gd name="connsiteY293" fmla="*/ 3541474 h 4901727"/>
              <a:gd name="connsiteX294" fmla="*/ 437355 w 4561834"/>
              <a:gd name="connsiteY294" fmla="*/ 3536130 h 4901727"/>
              <a:gd name="connsiteX295" fmla="*/ 375785 w 4561834"/>
              <a:gd name="connsiteY295" fmla="*/ 3530493 h 4901727"/>
              <a:gd name="connsiteX296" fmla="*/ 377710 w 4561834"/>
              <a:gd name="connsiteY296" fmla="*/ 3535475 h 4901727"/>
              <a:gd name="connsiteX297" fmla="*/ 375785 w 4561834"/>
              <a:gd name="connsiteY297" fmla="*/ 3530493 h 4901727"/>
              <a:gd name="connsiteX298" fmla="*/ 350593 w 4561834"/>
              <a:gd name="connsiteY298" fmla="*/ 3524931 h 4901727"/>
              <a:gd name="connsiteX299" fmla="*/ 346007 w 4561834"/>
              <a:gd name="connsiteY299" fmla="*/ 3530493 h 4901727"/>
              <a:gd name="connsiteX300" fmla="*/ 350890 w 4561834"/>
              <a:gd name="connsiteY300" fmla="*/ 3533323 h 4901727"/>
              <a:gd name="connsiteX301" fmla="*/ 353661 w 4561834"/>
              <a:gd name="connsiteY301" fmla="*/ 3530218 h 4901727"/>
              <a:gd name="connsiteX302" fmla="*/ 353820 w 4561834"/>
              <a:gd name="connsiteY302" fmla="*/ 3530493 h 4901727"/>
              <a:gd name="connsiteX303" fmla="*/ 353820 w 4561834"/>
              <a:gd name="connsiteY303" fmla="*/ 3530040 h 4901727"/>
              <a:gd name="connsiteX304" fmla="*/ 353661 w 4561834"/>
              <a:gd name="connsiteY304" fmla="*/ 3530218 h 4901727"/>
              <a:gd name="connsiteX305" fmla="*/ 203323 w 4561834"/>
              <a:gd name="connsiteY305" fmla="*/ 3488879 h 4901727"/>
              <a:gd name="connsiteX306" fmla="*/ 204533 w 4561834"/>
              <a:gd name="connsiteY306" fmla="*/ 3491306 h 4901727"/>
              <a:gd name="connsiteX307" fmla="*/ 204462 w 4561834"/>
              <a:gd name="connsiteY307" fmla="*/ 3492109 h 4901727"/>
              <a:gd name="connsiteX308" fmla="*/ 203323 w 4561834"/>
              <a:gd name="connsiteY308" fmla="*/ 3488879 h 4901727"/>
              <a:gd name="connsiteX309" fmla="*/ 198819 w 4561834"/>
              <a:gd name="connsiteY309" fmla="*/ 3488374 h 4901727"/>
              <a:gd name="connsiteX310" fmla="*/ 198819 w 4561834"/>
              <a:gd name="connsiteY310" fmla="*/ 3488827 h 4901727"/>
              <a:gd name="connsiteX311" fmla="*/ 198667 w 4561834"/>
              <a:gd name="connsiteY311" fmla="*/ 3488503 h 4901727"/>
              <a:gd name="connsiteX312" fmla="*/ 4543677 w 4561834"/>
              <a:gd name="connsiteY312" fmla="*/ 3484044 h 4901727"/>
              <a:gd name="connsiteX313" fmla="*/ 4559004 w 4561834"/>
              <a:gd name="connsiteY313" fmla="*/ 3498281 h 4901727"/>
              <a:gd name="connsiteX314" fmla="*/ 4525038 w 4561834"/>
              <a:gd name="connsiteY314" fmla="*/ 3485261 h 4901727"/>
              <a:gd name="connsiteX315" fmla="*/ 4543677 w 4561834"/>
              <a:gd name="connsiteY315" fmla="*/ 3484044 h 4901727"/>
              <a:gd name="connsiteX316" fmla="*/ 4498477 w 4561834"/>
              <a:gd name="connsiteY316" fmla="*/ 3479677 h 4901727"/>
              <a:gd name="connsiteX317" fmla="*/ 4501757 w 4561834"/>
              <a:gd name="connsiteY317" fmla="*/ 3483400 h 4901727"/>
              <a:gd name="connsiteX318" fmla="*/ 4497868 w 4561834"/>
              <a:gd name="connsiteY318" fmla="*/ 3480395 h 4901727"/>
              <a:gd name="connsiteX319" fmla="*/ 193002 w 4561834"/>
              <a:gd name="connsiteY319" fmla="*/ 3476401 h 4901727"/>
              <a:gd name="connsiteX320" fmla="*/ 198667 w 4561834"/>
              <a:gd name="connsiteY320" fmla="*/ 3488503 h 4901727"/>
              <a:gd name="connsiteX321" fmla="*/ 194870 w 4561834"/>
              <a:gd name="connsiteY321" fmla="*/ 3491714 h 4901727"/>
              <a:gd name="connsiteX322" fmla="*/ 189648 w 4561834"/>
              <a:gd name="connsiteY322" fmla="*/ 3479430 h 4901727"/>
              <a:gd name="connsiteX323" fmla="*/ 193002 w 4561834"/>
              <a:gd name="connsiteY323" fmla="*/ 3476401 h 4901727"/>
              <a:gd name="connsiteX324" fmla="*/ 4474822 w 4561834"/>
              <a:gd name="connsiteY324" fmla="*/ 3419549 h 4901727"/>
              <a:gd name="connsiteX325" fmla="*/ 4475200 w 4561834"/>
              <a:gd name="connsiteY325" fmla="*/ 3419715 h 4901727"/>
              <a:gd name="connsiteX326" fmla="*/ 4475162 w 4561834"/>
              <a:gd name="connsiteY326" fmla="*/ 3419774 h 4901727"/>
              <a:gd name="connsiteX327" fmla="*/ 4479178 w 4561834"/>
              <a:gd name="connsiteY327" fmla="*/ 3413521 h 4901727"/>
              <a:gd name="connsiteX328" fmla="*/ 4497806 w 4561834"/>
              <a:gd name="connsiteY328" fmla="*/ 3421020 h 4901727"/>
              <a:gd name="connsiteX329" fmla="*/ 4483767 w 4561834"/>
              <a:gd name="connsiteY329" fmla="*/ 3433588 h 4901727"/>
              <a:gd name="connsiteX330" fmla="*/ 4480059 w 4561834"/>
              <a:gd name="connsiteY330" fmla="*/ 3421856 h 4901727"/>
              <a:gd name="connsiteX331" fmla="*/ 4475200 w 4561834"/>
              <a:gd name="connsiteY331" fmla="*/ 3419715 h 4901727"/>
              <a:gd name="connsiteX332" fmla="*/ 4443677 w 4561834"/>
              <a:gd name="connsiteY332" fmla="*/ 3339617 h 4901727"/>
              <a:gd name="connsiteX333" fmla="*/ 4431034 w 4561834"/>
              <a:gd name="connsiteY333" fmla="*/ 3354489 h 4901727"/>
              <a:gd name="connsiteX334" fmla="*/ 4404625 w 4561834"/>
              <a:gd name="connsiteY334" fmla="*/ 3361692 h 4901727"/>
              <a:gd name="connsiteX335" fmla="*/ 4420759 w 4561834"/>
              <a:gd name="connsiteY335" fmla="*/ 3346790 h 4901727"/>
              <a:gd name="connsiteX336" fmla="*/ 4443680 w 4561834"/>
              <a:gd name="connsiteY336" fmla="*/ 3339614 h 4901727"/>
              <a:gd name="connsiteX337" fmla="*/ 4443686 w 4561834"/>
              <a:gd name="connsiteY337" fmla="*/ 3339614 h 4901727"/>
              <a:gd name="connsiteX338" fmla="*/ 4443677 w 4561834"/>
              <a:gd name="connsiteY338" fmla="*/ 3339617 h 4901727"/>
              <a:gd name="connsiteX339" fmla="*/ 146586 w 4561834"/>
              <a:gd name="connsiteY339" fmla="*/ 3032172 h 4901727"/>
              <a:gd name="connsiteX340" fmla="*/ 154436 w 4561834"/>
              <a:gd name="connsiteY340" fmla="*/ 3034353 h 4901727"/>
              <a:gd name="connsiteX341" fmla="*/ 145604 w 4561834"/>
              <a:gd name="connsiteY341" fmla="*/ 3035259 h 4901727"/>
              <a:gd name="connsiteX342" fmla="*/ 146586 w 4561834"/>
              <a:gd name="connsiteY342" fmla="*/ 3032172 h 4901727"/>
              <a:gd name="connsiteX343" fmla="*/ 144878 w 4561834"/>
              <a:gd name="connsiteY343" fmla="*/ 2994835 h 4901727"/>
              <a:gd name="connsiteX344" fmla="*/ 145265 w 4561834"/>
              <a:gd name="connsiteY344" fmla="*/ 2995518 h 4901727"/>
              <a:gd name="connsiteX345" fmla="*/ 145265 w 4561834"/>
              <a:gd name="connsiteY345" fmla="*/ 3000387 h 4901727"/>
              <a:gd name="connsiteX346" fmla="*/ 140707 w 4561834"/>
              <a:gd name="connsiteY346" fmla="*/ 2984649 h 4901727"/>
              <a:gd name="connsiteX347" fmla="*/ 144430 w 4561834"/>
              <a:gd name="connsiteY347" fmla="*/ 2988389 h 4901727"/>
              <a:gd name="connsiteX348" fmla="*/ 144878 w 4561834"/>
              <a:gd name="connsiteY348" fmla="*/ 2994835 h 4901727"/>
              <a:gd name="connsiteX349" fmla="*/ 142185 w 4561834"/>
              <a:gd name="connsiteY349" fmla="*/ 2990076 h 4901727"/>
              <a:gd name="connsiteX350" fmla="*/ 134622 w 4561834"/>
              <a:gd name="connsiteY350" fmla="*/ 2991669 h 4901727"/>
              <a:gd name="connsiteX351" fmla="*/ 140707 w 4561834"/>
              <a:gd name="connsiteY351" fmla="*/ 2984649 h 4901727"/>
              <a:gd name="connsiteX352" fmla="*/ 4426406 w 4561834"/>
              <a:gd name="connsiteY352" fmla="*/ 2975075 h 4901727"/>
              <a:gd name="connsiteX353" fmla="*/ 4427156 w 4561834"/>
              <a:gd name="connsiteY353" fmla="*/ 2979681 h 4901727"/>
              <a:gd name="connsiteX354" fmla="*/ 4450480 w 4561834"/>
              <a:gd name="connsiteY354" fmla="*/ 2980699 h 4901727"/>
              <a:gd name="connsiteX355" fmla="*/ 4427743 w 4561834"/>
              <a:gd name="connsiteY355" fmla="*/ 2986830 h 4901727"/>
              <a:gd name="connsiteX356" fmla="*/ 4426363 w 4561834"/>
              <a:gd name="connsiteY356" fmla="*/ 2974699 h 4901727"/>
              <a:gd name="connsiteX357" fmla="*/ 4426406 w 4561834"/>
              <a:gd name="connsiteY357" fmla="*/ 2975075 h 4901727"/>
              <a:gd name="connsiteX358" fmla="*/ 4426363 w 4561834"/>
              <a:gd name="connsiteY358" fmla="*/ 2974812 h 4901727"/>
              <a:gd name="connsiteX359" fmla="*/ 4414857 w 4561834"/>
              <a:gd name="connsiteY359" fmla="*/ 2935567 h 4901727"/>
              <a:gd name="connsiteX360" fmla="*/ 4428628 w 4561834"/>
              <a:gd name="connsiteY360" fmla="*/ 2939034 h 4901727"/>
              <a:gd name="connsiteX361" fmla="*/ 4428628 w 4561834"/>
              <a:gd name="connsiteY361" fmla="*/ 2939261 h 4901727"/>
              <a:gd name="connsiteX362" fmla="*/ 4408135 w 4561834"/>
              <a:gd name="connsiteY362" fmla="*/ 2942884 h 4901727"/>
              <a:gd name="connsiteX363" fmla="*/ 4414857 w 4561834"/>
              <a:gd name="connsiteY363" fmla="*/ 2935567 h 4901727"/>
              <a:gd name="connsiteX364" fmla="*/ 128536 w 4561834"/>
              <a:gd name="connsiteY364" fmla="*/ 2637343 h 4901727"/>
              <a:gd name="connsiteX365" fmla="*/ 128490 w 4561834"/>
              <a:gd name="connsiteY365" fmla="*/ 2637432 h 4901727"/>
              <a:gd name="connsiteX366" fmla="*/ 128394 w 4561834"/>
              <a:gd name="connsiteY366" fmla="*/ 2637397 h 4901727"/>
              <a:gd name="connsiteX367" fmla="*/ 149907 w 4561834"/>
              <a:gd name="connsiteY367" fmla="*/ 2620413 h 4901727"/>
              <a:gd name="connsiteX368" fmla="*/ 141844 w 4561834"/>
              <a:gd name="connsiteY368" fmla="*/ 2632316 h 4901727"/>
              <a:gd name="connsiteX369" fmla="*/ 128536 w 4561834"/>
              <a:gd name="connsiteY369" fmla="*/ 2637343 h 4901727"/>
              <a:gd name="connsiteX370" fmla="*/ 135273 w 4561834"/>
              <a:gd name="connsiteY370" fmla="*/ 2624390 h 4901727"/>
              <a:gd name="connsiteX371" fmla="*/ 149907 w 4561834"/>
              <a:gd name="connsiteY371" fmla="*/ 2620413 h 4901727"/>
              <a:gd name="connsiteX372" fmla="*/ 148552 w 4561834"/>
              <a:gd name="connsiteY372" fmla="*/ 2560956 h 4901727"/>
              <a:gd name="connsiteX373" fmla="*/ 163040 w 4561834"/>
              <a:gd name="connsiteY373" fmla="*/ 2565048 h 4901727"/>
              <a:gd name="connsiteX374" fmla="*/ 147189 w 4561834"/>
              <a:gd name="connsiteY374" fmla="*/ 2566293 h 4901727"/>
              <a:gd name="connsiteX375" fmla="*/ 148552 w 4561834"/>
              <a:gd name="connsiteY375" fmla="*/ 2560956 h 4901727"/>
              <a:gd name="connsiteX376" fmla="*/ 106995 w 4561834"/>
              <a:gd name="connsiteY376" fmla="*/ 2539799 h 4901727"/>
              <a:gd name="connsiteX377" fmla="*/ 111977 w 4561834"/>
              <a:gd name="connsiteY377" fmla="*/ 2554858 h 4901727"/>
              <a:gd name="connsiteX378" fmla="*/ 98957 w 4561834"/>
              <a:gd name="connsiteY378" fmla="*/ 2551121 h 4901727"/>
              <a:gd name="connsiteX379" fmla="*/ 106995 w 4561834"/>
              <a:gd name="connsiteY379" fmla="*/ 2539799 h 4901727"/>
              <a:gd name="connsiteX380" fmla="*/ 4325139 w 4561834"/>
              <a:gd name="connsiteY380" fmla="*/ 2489776 h 4901727"/>
              <a:gd name="connsiteX381" fmla="*/ 4328528 w 4561834"/>
              <a:gd name="connsiteY381" fmla="*/ 2492606 h 4901727"/>
              <a:gd name="connsiteX382" fmla="*/ 4324929 w 4561834"/>
              <a:gd name="connsiteY382" fmla="*/ 2490438 h 4901727"/>
              <a:gd name="connsiteX383" fmla="*/ 4357779 w 4561834"/>
              <a:gd name="connsiteY383" fmla="*/ 2484985 h 4901727"/>
              <a:gd name="connsiteX384" fmla="*/ 4371904 w 4561834"/>
              <a:gd name="connsiteY384" fmla="*/ 2495543 h 4901727"/>
              <a:gd name="connsiteX385" fmla="*/ 4344844 w 4561834"/>
              <a:gd name="connsiteY385" fmla="*/ 2490222 h 4901727"/>
              <a:gd name="connsiteX386" fmla="*/ 4357779 w 4561834"/>
              <a:gd name="connsiteY386" fmla="*/ 2484985 h 4901727"/>
              <a:gd name="connsiteX387" fmla="*/ 168715 w 4561834"/>
              <a:gd name="connsiteY387" fmla="*/ 2458227 h 4901727"/>
              <a:gd name="connsiteX388" fmla="*/ 168497 w 4561834"/>
              <a:gd name="connsiteY388" fmla="*/ 2458540 h 4901727"/>
              <a:gd name="connsiteX389" fmla="*/ 167908 w 4561834"/>
              <a:gd name="connsiteY389" fmla="*/ 2458618 h 4901727"/>
              <a:gd name="connsiteX390" fmla="*/ 211499 w 4561834"/>
              <a:gd name="connsiteY390" fmla="*/ 2427482 h 4901727"/>
              <a:gd name="connsiteX391" fmla="*/ 194247 w 4561834"/>
              <a:gd name="connsiteY391" fmla="*/ 2445853 h 4901727"/>
              <a:gd name="connsiteX392" fmla="*/ 168715 w 4561834"/>
              <a:gd name="connsiteY392" fmla="*/ 2458227 h 4901727"/>
              <a:gd name="connsiteX393" fmla="*/ 181155 w 4561834"/>
              <a:gd name="connsiteY393" fmla="*/ 2440389 h 4901727"/>
              <a:gd name="connsiteX394" fmla="*/ 211499 w 4561834"/>
              <a:gd name="connsiteY394" fmla="*/ 2427482 h 4901727"/>
              <a:gd name="connsiteX395" fmla="*/ 4078830 w 4561834"/>
              <a:gd name="connsiteY395" fmla="*/ 2406039 h 4901727"/>
              <a:gd name="connsiteX396" fmla="*/ 4078824 w 4561834"/>
              <a:gd name="connsiteY396" fmla="*/ 2406194 h 4901727"/>
              <a:gd name="connsiteX397" fmla="*/ 4078683 w 4561834"/>
              <a:gd name="connsiteY397" fmla="*/ 2406194 h 4901727"/>
              <a:gd name="connsiteX398" fmla="*/ 4014205 w 4561834"/>
              <a:gd name="connsiteY398" fmla="*/ 2401278 h 4901727"/>
              <a:gd name="connsiteX399" fmla="*/ 4029349 w 4561834"/>
              <a:gd name="connsiteY399" fmla="*/ 2409477 h 4901727"/>
              <a:gd name="connsiteX400" fmla="*/ 4029772 w 4561834"/>
              <a:gd name="connsiteY400" fmla="*/ 2409477 h 4901727"/>
              <a:gd name="connsiteX401" fmla="*/ 4022387 w 4561834"/>
              <a:gd name="connsiteY401" fmla="*/ 2415879 h 4901727"/>
              <a:gd name="connsiteX402" fmla="*/ 4013421 w 4561834"/>
              <a:gd name="connsiteY402" fmla="*/ 2410949 h 4901727"/>
              <a:gd name="connsiteX403" fmla="*/ 4014205 w 4561834"/>
              <a:gd name="connsiteY403" fmla="*/ 2401278 h 4901727"/>
              <a:gd name="connsiteX404" fmla="*/ 4045014 w 4561834"/>
              <a:gd name="connsiteY404" fmla="*/ 2398022 h 4901727"/>
              <a:gd name="connsiteX405" fmla="*/ 4044995 w 4561834"/>
              <a:gd name="connsiteY405" fmla="*/ 2398042 h 4901727"/>
              <a:gd name="connsiteX406" fmla="*/ 4044572 w 4561834"/>
              <a:gd name="connsiteY406" fmla="*/ 2398042 h 4901727"/>
              <a:gd name="connsiteX407" fmla="*/ 4058351 w 4561834"/>
              <a:gd name="connsiteY407" fmla="*/ 2391900 h 4901727"/>
              <a:gd name="connsiteX408" fmla="*/ 4073186 w 4561834"/>
              <a:gd name="connsiteY408" fmla="*/ 2396457 h 4901727"/>
              <a:gd name="connsiteX409" fmla="*/ 4052849 w 4561834"/>
              <a:gd name="connsiteY409" fmla="*/ 2397667 h 4901727"/>
              <a:gd name="connsiteX410" fmla="*/ 4045014 w 4561834"/>
              <a:gd name="connsiteY410" fmla="*/ 2398022 h 4901727"/>
              <a:gd name="connsiteX411" fmla="*/ 4050550 w 4561834"/>
              <a:gd name="connsiteY411" fmla="*/ 2392253 h 4901727"/>
              <a:gd name="connsiteX412" fmla="*/ 4058351 w 4561834"/>
              <a:gd name="connsiteY412" fmla="*/ 2391900 h 4901727"/>
              <a:gd name="connsiteX413" fmla="*/ 4020020 w 4561834"/>
              <a:gd name="connsiteY413" fmla="*/ 2388492 h 4901727"/>
              <a:gd name="connsiteX414" fmla="*/ 4019623 w 4561834"/>
              <a:gd name="connsiteY414" fmla="*/ 2400306 h 4901727"/>
              <a:gd name="connsiteX415" fmla="*/ 4002850 w 4561834"/>
              <a:gd name="connsiteY415" fmla="*/ 2396910 h 4901727"/>
              <a:gd name="connsiteX416" fmla="*/ 4002568 w 4561834"/>
              <a:gd name="connsiteY416" fmla="*/ 2396910 h 4901727"/>
              <a:gd name="connsiteX417" fmla="*/ 4001863 w 4561834"/>
              <a:gd name="connsiteY417" fmla="*/ 2391928 h 4901727"/>
              <a:gd name="connsiteX418" fmla="*/ 4020020 w 4561834"/>
              <a:gd name="connsiteY418" fmla="*/ 2388492 h 4901727"/>
              <a:gd name="connsiteX419" fmla="*/ 119336 w 4561834"/>
              <a:gd name="connsiteY419" fmla="*/ 2386043 h 4901727"/>
              <a:gd name="connsiteX420" fmla="*/ 119336 w 4561834"/>
              <a:gd name="connsiteY420" fmla="*/ 2386949 h 4901727"/>
              <a:gd name="connsiteX421" fmla="*/ 118840 w 4561834"/>
              <a:gd name="connsiteY421" fmla="*/ 2386908 h 4901727"/>
              <a:gd name="connsiteX422" fmla="*/ 106315 w 4561834"/>
              <a:gd name="connsiteY422" fmla="*/ 2375174 h 4901727"/>
              <a:gd name="connsiteX423" fmla="*/ 112231 w 4561834"/>
              <a:gd name="connsiteY423" fmla="*/ 2386368 h 4901727"/>
              <a:gd name="connsiteX424" fmla="*/ 118840 w 4561834"/>
              <a:gd name="connsiteY424" fmla="*/ 2386908 h 4901727"/>
              <a:gd name="connsiteX425" fmla="*/ 114956 w 4561834"/>
              <a:gd name="connsiteY425" fmla="*/ 2393692 h 4901727"/>
              <a:gd name="connsiteX426" fmla="*/ 89672 w 4561834"/>
              <a:gd name="connsiteY426" fmla="*/ 2392610 h 4901727"/>
              <a:gd name="connsiteX427" fmla="*/ 106315 w 4561834"/>
              <a:gd name="connsiteY427" fmla="*/ 2375174 h 4901727"/>
              <a:gd name="connsiteX428" fmla="*/ 229728 w 4561834"/>
              <a:gd name="connsiteY428" fmla="*/ 2364531 h 4901727"/>
              <a:gd name="connsiteX429" fmla="*/ 197233 w 4561834"/>
              <a:gd name="connsiteY429" fmla="*/ 2374947 h 4901727"/>
              <a:gd name="connsiteX430" fmla="*/ 229728 w 4561834"/>
              <a:gd name="connsiteY430" fmla="*/ 2364531 h 4901727"/>
              <a:gd name="connsiteX431" fmla="*/ 4224363 w 4561834"/>
              <a:gd name="connsiteY431" fmla="*/ 2355152 h 4901727"/>
              <a:gd name="connsiteX432" fmla="*/ 4222903 w 4561834"/>
              <a:gd name="connsiteY432" fmla="*/ 2395455 h 4901727"/>
              <a:gd name="connsiteX433" fmla="*/ 4212374 w 4561834"/>
              <a:gd name="connsiteY433" fmla="*/ 2361488 h 4901727"/>
              <a:gd name="connsiteX434" fmla="*/ 4217568 w 4561834"/>
              <a:gd name="connsiteY434" fmla="*/ 2357469 h 4901727"/>
              <a:gd name="connsiteX435" fmla="*/ 4224375 w 4561834"/>
              <a:gd name="connsiteY435" fmla="*/ 2354808 h 4901727"/>
              <a:gd name="connsiteX436" fmla="*/ 4224375 w 4561834"/>
              <a:gd name="connsiteY436" fmla="*/ 2355148 h 4901727"/>
              <a:gd name="connsiteX437" fmla="*/ 4224363 w 4561834"/>
              <a:gd name="connsiteY437" fmla="*/ 2355152 h 4901727"/>
              <a:gd name="connsiteX438" fmla="*/ 4214525 w 4561834"/>
              <a:gd name="connsiteY438" fmla="*/ 2326276 h 4901727"/>
              <a:gd name="connsiteX439" fmla="*/ 4116927 w 4561834"/>
              <a:gd name="connsiteY439" fmla="*/ 2420024 h 4901727"/>
              <a:gd name="connsiteX440" fmla="*/ 4101918 w 4561834"/>
              <a:gd name="connsiteY440" fmla="*/ 2399693 h 4901727"/>
              <a:gd name="connsiteX441" fmla="*/ 4093161 w 4561834"/>
              <a:gd name="connsiteY441" fmla="*/ 2397046 h 4901727"/>
              <a:gd name="connsiteX442" fmla="*/ 4090324 w 4561834"/>
              <a:gd name="connsiteY442" fmla="*/ 2403052 h 4901727"/>
              <a:gd name="connsiteX443" fmla="*/ 4083009 w 4561834"/>
              <a:gd name="connsiteY443" fmla="*/ 2401654 h 4901727"/>
              <a:gd name="connsiteX444" fmla="*/ 4078830 w 4561834"/>
              <a:gd name="connsiteY444" fmla="*/ 2406039 h 4901727"/>
              <a:gd name="connsiteX445" fmla="*/ 4079203 w 4561834"/>
              <a:gd name="connsiteY445" fmla="*/ 2396894 h 4901727"/>
              <a:gd name="connsiteX446" fmla="*/ 4086428 w 4561834"/>
              <a:gd name="connsiteY446" fmla="*/ 2395459 h 4901727"/>
              <a:gd name="connsiteX447" fmla="*/ 4087616 w 4561834"/>
              <a:gd name="connsiteY447" fmla="*/ 2395369 h 4901727"/>
              <a:gd name="connsiteX448" fmla="*/ 4085933 w 4561834"/>
              <a:gd name="connsiteY448" fmla="*/ 2394860 h 4901727"/>
              <a:gd name="connsiteX449" fmla="*/ 4048994 w 4561834"/>
              <a:gd name="connsiteY449" fmla="*/ 2387529 h 4901727"/>
              <a:gd name="connsiteX450" fmla="*/ 4107870 w 4561834"/>
              <a:gd name="connsiteY450" fmla="*/ 2371225 h 4901727"/>
              <a:gd name="connsiteX451" fmla="*/ 4098698 w 4561834"/>
              <a:gd name="connsiteY451" fmla="*/ 2357752 h 4901727"/>
              <a:gd name="connsiteX452" fmla="*/ 4214525 w 4561834"/>
              <a:gd name="connsiteY452" fmla="*/ 2326276 h 4901727"/>
              <a:gd name="connsiteX453" fmla="*/ 338308 w 4561834"/>
              <a:gd name="connsiteY453" fmla="*/ 2298409 h 4901727"/>
              <a:gd name="connsiteX454" fmla="*/ 299472 w 4561834"/>
              <a:gd name="connsiteY454" fmla="*/ 2311090 h 4901727"/>
              <a:gd name="connsiteX455" fmla="*/ 256788 w 4561834"/>
              <a:gd name="connsiteY455" fmla="*/ 2304523 h 4901727"/>
              <a:gd name="connsiteX456" fmla="*/ 296189 w 4561834"/>
              <a:gd name="connsiteY456" fmla="*/ 2299541 h 4901727"/>
              <a:gd name="connsiteX457" fmla="*/ 338308 w 4561834"/>
              <a:gd name="connsiteY457" fmla="*/ 2298409 h 4901727"/>
              <a:gd name="connsiteX458" fmla="*/ 3976102 w 4561834"/>
              <a:gd name="connsiteY458" fmla="*/ 2288113 h 4901727"/>
              <a:gd name="connsiteX459" fmla="*/ 4051462 w 4561834"/>
              <a:gd name="connsiteY459" fmla="*/ 2305993 h 4901727"/>
              <a:gd name="connsiteX460" fmla="*/ 4028656 w 4561834"/>
              <a:gd name="connsiteY460" fmla="*/ 2306520 h 4901727"/>
              <a:gd name="connsiteX461" fmla="*/ 4003583 w 4561834"/>
              <a:gd name="connsiteY461" fmla="*/ 2302210 h 4901727"/>
              <a:gd name="connsiteX462" fmla="*/ 4009226 w 4561834"/>
              <a:gd name="connsiteY462" fmla="*/ 2310454 h 4901727"/>
              <a:gd name="connsiteX463" fmla="*/ 4014831 w 4561834"/>
              <a:gd name="connsiteY463" fmla="*/ 2325919 h 4901727"/>
              <a:gd name="connsiteX464" fmla="*/ 4014549 w 4561834"/>
              <a:gd name="connsiteY464" fmla="*/ 2325919 h 4901727"/>
              <a:gd name="connsiteX465" fmla="*/ 4001986 w 4561834"/>
              <a:gd name="connsiteY465" fmla="*/ 2307450 h 4901727"/>
              <a:gd name="connsiteX466" fmla="*/ 3995963 w 4561834"/>
              <a:gd name="connsiteY466" fmla="*/ 2301154 h 4901727"/>
              <a:gd name="connsiteX467" fmla="*/ 3995024 w 4561834"/>
              <a:gd name="connsiteY467" fmla="*/ 2301026 h 4901727"/>
              <a:gd name="connsiteX468" fmla="*/ 3988472 w 4561834"/>
              <a:gd name="connsiteY468" fmla="*/ 2308257 h 4901727"/>
              <a:gd name="connsiteX469" fmla="*/ 3990389 w 4561834"/>
              <a:gd name="connsiteY469" fmla="*/ 2300392 h 4901727"/>
              <a:gd name="connsiteX470" fmla="*/ 3950210 w 4561834"/>
              <a:gd name="connsiteY470" fmla="*/ 2294897 h 4901727"/>
              <a:gd name="connsiteX471" fmla="*/ 3950448 w 4561834"/>
              <a:gd name="connsiteY471" fmla="*/ 2294670 h 4901727"/>
              <a:gd name="connsiteX472" fmla="*/ 3976102 w 4561834"/>
              <a:gd name="connsiteY472" fmla="*/ 2288113 h 4901727"/>
              <a:gd name="connsiteX473" fmla="*/ 4058104 w 4561834"/>
              <a:gd name="connsiteY473" fmla="*/ 2262855 h 4901727"/>
              <a:gd name="connsiteX474" fmla="*/ 4051902 w 4561834"/>
              <a:gd name="connsiteY474" fmla="*/ 2268176 h 4901727"/>
              <a:gd name="connsiteX475" fmla="*/ 4051197 w 4561834"/>
              <a:gd name="connsiteY475" fmla="*/ 2283235 h 4901727"/>
              <a:gd name="connsiteX476" fmla="*/ 4037102 w 4561834"/>
              <a:gd name="connsiteY476" fmla="*/ 2274177 h 4901727"/>
              <a:gd name="connsiteX477" fmla="*/ 4058104 w 4561834"/>
              <a:gd name="connsiteY477" fmla="*/ 2262855 h 4901727"/>
              <a:gd name="connsiteX478" fmla="*/ 4229905 w 4561834"/>
              <a:gd name="connsiteY478" fmla="*/ 2258949 h 4901727"/>
              <a:gd name="connsiteX479" fmla="*/ 4253847 w 4561834"/>
              <a:gd name="connsiteY479" fmla="*/ 2268629 h 4901727"/>
              <a:gd name="connsiteX480" fmla="*/ 4231913 w 4561834"/>
              <a:gd name="connsiteY480" fmla="*/ 2279272 h 4901727"/>
              <a:gd name="connsiteX481" fmla="*/ 4222784 w 4561834"/>
              <a:gd name="connsiteY481" fmla="*/ 2264893 h 4901727"/>
              <a:gd name="connsiteX482" fmla="*/ 4223021 w 4561834"/>
              <a:gd name="connsiteY482" fmla="*/ 2264667 h 4901727"/>
              <a:gd name="connsiteX483" fmla="*/ 4229905 w 4561834"/>
              <a:gd name="connsiteY483" fmla="*/ 2258949 h 4901727"/>
              <a:gd name="connsiteX484" fmla="*/ 4107742 w 4561834"/>
              <a:gd name="connsiteY484" fmla="*/ 2248016 h 4901727"/>
              <a:gd name="connsiteX485" fmla="*/ 4138486 w 4561834"/>
              <a:gd name="connsiteY485" fmla="*/ 2252665 h 4901727"/>
              <a:gd name="connsiteX486" fmla="*/ 4099361 w 4561834"/>
              <a:gd name="connsiteY486" fmla="*/ 2254363 h 4901727"/>
              <a:gd name="connsiteX487" fmla="*/ 4099361 w 4561834"/>
              <a:gd name="connsiteY487" fmla="*/ 2254137 h 4901727"/>
              <a:gd name="connsiteX488" fmla="*/ 4107742 w 4561834"/>
              <a:gd name="connsiteY488" fmla="*/ 2248016 h 4901727"/>
              <a:gd name="connsiteX489" fmla="*/ 4195976 w 4561834"/>
              <a:gd name="connsiteY489" fmla="*/ 2181882 h 4901727"/>
              <a:gd name="connsiteX490" fmla="*/ 4176263 w 4561834"/>
              <a:gd name="connsiteY490" fmla="*/ 2194625 h 4901727"/>
              <a:gd name="connsiteX491" fmla="*/ 4138486 w 4561834"/>
              <a:gd name="connsiteY491" fmla="*/ 2198771 h 4901727"/>
              <a:gd name="connsiteX492" fmla="*/ 4163769 w 4561834"/>
              <a:gd name="connsiteY492" fmla="*/ 2186076 h 4901727"/>
              <a:gd name="connsiteX493" fmla="*/ 4196234 w 4561834"/>
              <a:gd name="connsiteY493" fmla="*/ 2181716 h 4901727"/>
              <a:gd name="connsiteX494" fmla="*/ 4196700 w 4561834"/>
              <a:gd name="connsiteY494" fmla="*/ 2181788 h 4901727"/>
              <a:gd name="connsiteX495" fmla="*/ 4195976 w 4561834"/>
              <a:gd name="connsiteY495" fmla="*/ 2181882 h 4901727"/>
              <a:gd name="connsiteX496" fmla="*/ 327099 w 4561834"/>
              <a:gd name="connsiteY496" fmla="*/ 2167044 h 4901727"/>
              <a:gd name="connsiteX497" fmla="*/ 310569 w 4561834"/>
              <a:gd name="connsiteY497" fmla="*/ 2172025 h 4901727"/>
              <a:gd name="connsiteX498" fmla="*/ 327099 w 4561834"/>
              <a:gd name="connsiteY498" fmla="*/ 2167044 h 4901727"/>
              <a:gd name="connsiteX499" fmla="*/ 296742 w 4561834"/>
              <a:gd name="connsiteY499" fmla="*/ 2122972 h 4901727"/>
              <a:gd name="connsiteX500" fmla="*/ 306946 w 4561834"/>
              <a:gd name="connsiteY500" fmla="*/ 2136926 h 4901727"/>
              <a:gd name="connsiteX501" fmla="*/ 305474 w 4561834"/>
              <a:gd name="connsiteY501" fmla="*/ 2132171 h 4901727"/>
              <a:gd name="connsiteX502" fmla="*/ 285773 w 4561834"/>
              <a:gd name="connsiteY502" fmla="*/ 2132964 h 4901727"/>
              <a:gd name="connsiteX503" fmla="*/ 296742 w 4561834"/>
              <a:gd name="connsiteY503" fmla="*/ 2122972 h 4901727"/>
              <a:gd name="connsiteX504" fmla="*/ 4246022 w 4561834"/>
              <a:gd name="connsiteY504" fmla="*/ 1817213 h 4901727"/>
              <a:gd name="connsiteX505" fmla="*/ 4247780 w 4561834"/>
              <a:gd name="connsiteY505" fmla="*/ 1819647 h 4901727"/>
              <a:gd name="connsiteX506" fmla="*/ 4246022 w 4561834"/>
              <a:gd name="connsiteY506" fmla="*/ 1822081 h 4901727"/>
              <a:gd name="connsiteX507" fmla="*/ 4277322 w 4561834"/>
              <a:gd name="connsiteY507" fmla="*/ 1826044 h 4901727"/>
              <a:gd name="connsiteX508" fmla="*/ 4246022 w 4561834"/>
              <a:gd name="connsiteY508" fmla="*/ 1817213 h 4901727"/>
              <a:gd name="connsiteX509" fmla="*/ 4238197 w 4561834"/>
              <a:gd name="connsiteY509" fmla="*/ 1776821 h 4901727"/>
              <a:gd name="connsiteX510" fmla="*/ 4256100 w 4561834"/>
              <a:gd name="connsiteY510" fmla="*/ 1781887 h 4901727"/>
              <a:gd name="connsiteX511" fmla="*/ 4227763 w 4561834"/>
              <a:gd name="connsiteY511" fmla="*/ 1782793 h 4901727"/>
              <a:gd name="connsiteX512" fmla="*/ 4238197 w 4561834"/>
              <a:gd name="connsiteY512" fmla="*/ 1776821 h 4901727"/>
              <a:gd name="connsiteX513" fmla="*/ 280339 w 4561834"/>
              <a:gd name="connsiteY513" fmla="*/ 1693888 h 4901727"/>
              <a:gd name="connsiteX514" fmla="*/ 255996 w 4561834"/>
              <a:gd name="connsiteY514" fmla="*/ 1701021 h 4901727"/>
              <a:gd name="connsiteX515" fmla="*/ 280339 w 4561834"/>
              <a:gd name="connsiteY515" fmla="*/ 1693888 h 4901727"/>
              <a:gd name="connsiteX516" fmla="*/ 190893 w 4561834"/>
              <a:gd name="connsiteY516" fmla="*/ 1689925 h 4901727"/>
              <a:gd name="connsiteX517" fmla="*/ 199611 w 4561834"/>
              <a:gd name="connsiteY517" fmla="*/ 1702606 h 4901727"/>
              <a:gd name="connsiteX518" fmla="*/ 200177 w 4561834"/>
              <a:gd name="connsiteY518" fmla="*/ 1702606 h 4901727"/>
              <a:gd name="connsiteX519" fmla="*/ 179571 w 4561834"/>
              <a:gd name="connsiteY519" fmla="*/ 1703738 h 4901727"/>
              <a:gd name="connsiteX520" fmla="*/ 190893 w 4561834"/>
              <a:gd name="connsiteY520" fmla="*/ 1689925 h 4901727"/>
              <a:gd name="connsiteX521" fmla="*/ 539503 w 4561834"/>
              <a:gd name="connsiteY521" fmla="*/ 1635833 h 4901727"/>
              <a:gd name="connsiteX522" fmla="*/ 538824 w 4561834"/>
              <a:gd name="connsiteY522" fmla="*/ 1636091 h 4901727"/>
              <a:gd name="connsiteX523" fmla="*/ 538610 w 4561834"/>
              <a:gd name="connsiteY523" fmla="*/ 1640401 h 4901727"/>
              <a:gd name="connsiteX524" fmla="*/ 532824 w 4561834"/>
              <a:gd name="connsiteY524" fmla="*/ 1643504 h 4901727"/>
              <a:gd name="connsiteX525" fmla="*/ 538570 w 4561834"/>
              <a:gd name="connsiteY525" fmla="*/ 1641197 h 4901727"/>
              <a:gd name="connsiteX526" fmla="*/ 538610 w 4561834"/>
              <a:gd name="connsiteY526" fmla="*/ 1640401 h 4901727"/>
              <a:gd name="connsiteX527" fmla="*/ 539277 w 4561834"/>
              <a:gd name="connsiteY527" fmla="*/ 1640043 h 4901727"/>
              <a:gd name="connsiteX528" fmla="*/ 312023 w 4561834"/>
              <a:gd name="connsiteY528" fmla="*/ 1632992 h 4901727"/>
              <a:gd name="connsiteX529" fmla="*/ 364915 w 4561834"/>
              <a:gd name="connsiteY529" fmla="*/ 1633088 h 4901727"/>
              <a:gd name="connsiteX530" fmla="*/ 297775 w 4561834"/>
              <a:gd name="connsiteY530" fmla="*/ 1636937 h 4901727"/>
              <a:gd name="connsiteX531" fmla="*/ 312023 w 4561834"/>
              <a:gd name="connsiteY531" fmla="*/ 1632992 h 4901727"/>
              <a:gd name="connsiteX532" fmla="*/ 438835 w 4561834"/>
              <a:gd name="connsiteY532" fmla="*/ 1626404 h 4901727"/>
              <a:gd name="connsiteX533" fmla="*/ 438137 w 4561834"/>
              <a:gd name="connsiteY533" fmla="*/ 1627569 h 4901727"/>
              <a:gd name="connsiteX534" fmla="*/ 439527 w 4561834"/>
              <a:gd name="connsiteY534" fmla="*/ 1626548 h 4901727"/>
              <a:gd name="connsiteX535" fmla="*/ 327212 w 4561834"/>
              <a:gd name="connsiteY535" fmla="*/ 1589284 h 4901727"/>
              <a:gd name="connsiteX536" fmla="*/ 343289 w 4561834"/>
              <a:gd name="connsiteY536" fmla="*/ 1594959 h 4901727"/>
              <a:gd name="connsiteX537" fmla="*/ 319966 w 4561834"/>
              <a:gd name="connsiteY537" fmla="*/ 1604923 h 4901727"/>
              <a:gd name="connsiteX538" fmla="*/ 327212 w 4561834"/>
              <a:gd name="connsiteY538" fmla="*/ 1589284 h 4901727"/>
              <a:gd name="connsiteX539" fmla="*/ 279262 w 4561834"/>
              <a:gd name="connsiteY539" fmla="*/ 1580920 h 4901727"/>
              <a:gd name="connsiteX540" fmla="*/ 289169 w 4561834"/>
              <a:gd name="connsiteY540" fmla="*/ 1581260 h 4901727"/>
              <a:gd name="connsiteX541" fmla="*/ 254297 w 4561834"/>
              <a:gd name="connsiteY541" fmla="*/ 1589072 h 4901727"/>
              <a:gd name="connsiteX542" fmla="*/ 279262 w 4561834"/>
              <a:gd name="connsiteY542" fmla="*/ 1580920 h 4901727"/>
              <a:gd name="connsiteX543" fmla="*/ 384389 w 4561834"/>
              <a:gd name="connsiteY543" fmla="*/ 1565748 h 4901727"/>
              <a:gd name="connsiteX544" fmla="*/ 343629 w 4561834"/>
              <a:gd name="connsiteY544" fmla="*/ 1579561 h 4901727"/>
              <a:gd name="connsiteX545" fmla="*/ 384389 w 4561834"/>
              <a:gd name="connsiteY545" fmla="*/ 1565748 h 4901727"/>
              <a:gd name="connsiteX546" fmla="*/ 272299 w 4561834"/>
              <a:gd name="connsiteY546" fmla="*/ 1554539 h 4901727"/>
              <a:gd name="connsiteX547" fmla="*/ 207083 w 4561834"/>
              <a:gd name="connsiteY547" fmla="*/ 1574353 h 4901727"/>
              <a:gd name="connsiteX548" fmla="*/ 272299 w 4561834"/>
              <a:gd name="connsiteY548" fmla="*/ 1554539 h 4901727"/>
              <a:gd name="connsiteX549" fmla="*/ 518133 w 4561834"/>
              <a:gd name="connsiteY549" fmla="*/ 1537873 h 4901727"/>
              <a:gd name="connsiteX550" fmla="*/ 483232 w 4561834"/>
              <a:gd name="connsiteY550" fmla="*/ 1549671 h 4901727"/>
              <a:gd name="connsiteX551" fmla="*/ 483572 w 4561834"/>
              <a:gd name="connsiteY551" fmla="*/ 1550124 h 4901727"/>
              <a:gd name="connsiteX552" fmla="*/ 526483 w 4561834"/>
              <a:gd name="connsiteY552" fmla="*/ 1546274 h 4901727"/>
              <a:gd name="connsiteX553" fmla="*/ 518133 w 4561834"/>
              <a:gd name="connsiteY553" fmla="*/ 1537873 h 4901727"/>
              <a:gd name="connsiteX554" fmla="*/ 4275964 w 4561834"/>
              <a:gd name="connsiteY554" fmla="*/ 1519075 h 4901727"/>
              <a:gd name="connsiteX555" fmla="*/ 4327232 w 4561834"/>
              <a:gd name="connsiteY555" fmla="*/ 1539949 h 4901727"/>
              <a:gd name="connsiteX556" fmla="*/ 4258280 w 4561834"/>
              <a:gd name="connsiteY556" fmla="*/ 1524550 h 4901727"/>
              <a:gd name="connsiteX557" fmla="*/ 4275964 w 4561834"/>
              <a:gd name="connsiteY557" fmla="*/ 1519075 h 4901727"/>
              <a:gd name="connsiteX558" fmla="*/ 385779 w 4561834"/>
              <a:gd name="connsiteY558" fmla="*/ 1510141 h 4901727"/>
              <a:gd name="connsiteX559" fmla="*/ 299812 w 4561834"/>
              <a:gd name="connsiteY559" fmla="*/ 1547859 h 4901727"/>
              <a:gd name="connsiteX560" fmla="*/ 336822 w 4561834"/>
              <a:gd name="connsiteY560" fmla="*/ 1526814 h 4901727"/>
              <a:gd name="connsiteX561" fmla="*/ 390390 w 4561834"/>
              <a:gd name="connsiteY561" fmla="*/ 1508118 h 4901727"/>
              <a:gd name="connsiteX562" fmla="*/ 390390 w 4561834"/>
              <a:gd name="connsiteY562" fmla="*/ 1508571 h 4901727"/>
              <a:gd name="connsiteX563" fmla="*/ 385779 w 4561834"/>
              <a:gd name="connsiteY563" fmla="*/ 1510141 h 4901727"/>
              <a:gd name="connsiteX564" fmla="*/ 4451127 w 4561834"/>
              <a:gd name="connsiteY564" fmla="*/ 1500652 h 4901727"/>
              <a:gd name="connsiteX565" fmla="*/ 4467288 w 4561834"/>
              <a:gd name="connsiteY565" fmla="*/ 1511303 h 4901727"/>
              <a:gd name="connsiteX566" fmla="*/ 4451776 w 4561834"/>
              <a:gd name="connsiteY566" fmla="*/ 1521040 h 4901727"/>
              <a:gd name="connsiteX567" fmla="*/ 4446568 w 4561834"/>
              <a:gd name="connsiteY567" fmla="*/ 1506208 h 4901727"/>
              <a:gd name="connsiteX568" fmla="*/ 4446228 w 4561834"/>
              <a:gd name="connsiteY568" fmla="*/ 1506095 h 4901727"/>
              <a:gd name="connsiteX569" fmla="*/ 4451127 w 4561834"/>
              <a:gd name="connsiteY569" fmla="*/ 1500652 h 4901727"/>
              <a:gd name="connsiteX570" fmla="*/ 315097 w 4561834"/>
              <a:gd name="connsiteY570" fmla="*/ 1499400 h 4901727"/>
              <a:gd name="connsiteX571" fmla="*/ 318097 w 4561834"/>
              <a:gd name="connsiteY571" fmla="*/ 1501268 h 4901727"/>
              <a:gd name="connsiteX572" fmla="*/ 316229 w 4561834"/>
              <a:gd name="connsiteY572" fmla="*/ 1504269 h 4901727"/>
              <a:gd name="connsiteX573" fmla="*/ 333666 w 4561834"/>
              <a:gd name="connsiteY573" fmla="*/ 1500532 h 4901727"/>
              <a:gd name="connsiteX574" fmla="*/ 339327 w 4561834"/>
              <a:gd name="connsiteY574" fmla="*/ 1509364 h 4901727"/>
              <a:gd name="connsiteX575" fmla="*/ 301850 w 4561834"/>
              <a:gd name="connsiteY575" fmla="*/ 1522497 h 4901727"/>
              <a:gd name="connsiteX576" fmla="*/ 315097 w 4561834"/>
              <a:gd name="connsiteY576" fmla="*/ 1499400 h 4901727"/>
              <a:gd name="connsiteX577" fmla="*/ 4367983 w 4561834"/>
              <a:gd name="connsiteY577" fmla="*/ 1484480 h 4901727"/>
              <a:gd name="connsiteX578" fmla="*/ 4388825 w 4561834"/>
              <a:gd name="connsiteY578" fmla="*/ 1490244 h 4901727"/>
              <a:gd name="connsiteX579" fmla="*/ 4362218 w 4561834"/>
              <a:gd name="connsiteY579" fmla="*/ 1490584 h 4901727"/>
              <a:gd name="connsiteX580" fmla="*/ 4361991 w 4561834"/>
              <a:gd name="connsiteY580" fmla="*/ 1490244 h 4901727"/>
              <a:gd name="connsiteX581" fmla="*/ 4367983 w 4561834"/>
              <a:gd name="connsiteY581" fmla="*/ 1484480 h 4901727"/>
              <a:gd name="connsiteX582" fmla="*/ 251466 w 4561834"/>
              <a:gd name="connsiteY582" fmla="*/ 1426598 h 4901727"/>
              <a:gd name="connsiteX583" fmla="*/ 274677 w 4561834"/>
              <a:gd name="connsiteY583" fmla="*/ 1431467 h 4901727"/>
              <a:gd name="connsiteX584" fmla="*/ 241616 w 4561834"/>
              <a:gd name="connsiteY584" fmla="*/ 1449016 h 4901727"/>
              <a:gd name="connsiteX585" fmla="*/ 251127 w 4561834"/>
              <a:gd name="connsiteY585" fmla="*/ 1441883 h 4901727"/>
              <a:gd name="connsiteX586" fmla="*/ 251466 w 4561834"/>
              <a:gd name="connsiteY586" fmla="*/ 1426598 h 4901727"/>
              <a:gd name="connsiteX587" fmla="*/ 310003 w 4561834"/>
              <a:gd name="connsiteY587" fmla="*/ 1373671 h 4901727"/>
              <a:gd name="connsiteX588" fmla="*/ 320013 w 4561834"/>
              <a:gd name="connsiteY588" fmla="*/ 1378785 h 4901727"/>
              <a:gd name="connsiteX589" fmla="*/ 352574 w 4561834"/>
              <a:gd name="connsiteY589" fmla="*/ 1384819 h 4901727"/>
              <a:gd name="connsiteX590" fmla="*/ 319265 w 4561834"/>
              <a:gd name="connsiteY590" fmla="*/ 1387749 h 4901727"/>
              <a:gd name="connsiteX591" fmla="*/ 309662 w 4561834"/>
              <a:gd name="connsiteY591" fmla="*/ 1373497 h 4901727"/>
              <a:gd name="connsiteX592" fmla="*/ 309889 w 4561834"/>
              <a:gd name="connsiteY592" fmla="*/ 1373497 h 4901727"/>
              <a:gd name="connsiteX593" fmla="*/ 310003 w 4561834"/>
              <a:gd name="connsiteY593" fmla="*/ 1373671 h 4901727"/>
              <a:gd name="connsiteX594" fmla="*/ 116958 w 4561834"/>
              <a:gd name="connsiteY594" fmla="*/ 1355381 h 4901727"/>
              <a:gd name="connsiteX595" fmla="*/ 117071 w 4561834"/>
              <a:gd name="connsiteY595" fmla="*/ 1355381 h 4901727"/>
              <a:gd name="connsiteX596" fmla="*/ 83105 w 4561834"/>
              <a:gd name="connsiteY596" fmla="*/ 1368176 h 4901727"/>
              <a:gd name="connsiteX597" fmla="*/ 116958 w 4561834"/>
              <a:gd name="connsiteY597" fmla="*/ 1355381 h 4901727"/>
              <a:gd name="connsiteX598" fmla="*/ 199950 w 4561834"/>
              <a:gd name="connsiteY598" fmla="*/ 1311451 h 4901727"/>
              <a:gd name="connsiteX599" fmla="*/ 200063 w 4561834"/>
              <a:gd name="connsiteY599" fmla="*/ 1311451 h 4901727"/>
              <a:gd name="connsiteX600" fmla="*/ 173909 w 4561834"/>
              <a:gd name="connsiteY600" fmla="*/ 1327529 h 4901727"/>
              <a:gd name="connsiteX601" fmla="*/ 199950 w 4561834"/>
              <a:gd name="connsiteY601" fmla="*/ 1311451 h 4901727"/>
              <a:gd name="connsiteX602" fmla="*/ 258599 w 4561834"/>
              <a:gd name="connsiteY602" fmla="*/ 1308507 h 4901727"/>
              <a:gd name="connsiteX603" fmla="*/ 258712 w 4561834"/>
              <a:gd name="connsiteY603" fmla="*/ 1308507 h 4901727"/>
              <a:gd name="connsiteX604" fmla="*/ 209234 w 4561834"/>
              <a:gd name="connsiteY604" fmla="*/ 1319830 h 4901727"/>
              <a:gd name="connsiteX605" fmla="*/ 258599 w 4561834"/>
              <a:gd name="connsiteY605" fmla="*/ 1308507 h 4901727"/>
              <a:gd name="connsiteX606" fmla="*/ 331967 w 4561834"/>
              <a:gd name="connsiteY606" fmla="*/ 1295560 h 4901727"/>
              <a:gd name="connsiteX607" fmla="*/ 331288 w 4561834"/>
              <a:gd name="connsiteY607" fmla="*/ 1302960 h 4901727"/>
              <a:gd name="connsiteX608" fmla="*/ 300944 w 4561834"/>
              <a:gd name="connsiteY608" fmla="*/ 1299339 h 4901727"/>
              <a:gd name="connsiteX609" fmla="*/ 330495 w 4561834"/>
              <a:gd name="connsiteY609" fmla="*/ 1298093 h 4901727"/>
              <a:gd name="connsiteX610" fmla="*/ 330269 w 4561834"/>
              <a:gd name="connsiteY610" fmla="*/ 1298093 h 4901727"/>
              <a:gd name="connsiteX611" fmla="*/ 331967 w 4561834"/>
              <a:gd name="connsiteY611" fmla="*/ 1295560 h 4901727"/>
              <a:gd name="connsiteX612" fmla="*/ 307478 w 4561834"/>
              <a:gd name="connsiteY612" fmla="*/ 1283137 h 4901727"/>
              <a:gd name="connsiteX613" fmla="*/ 313286 w 4561834"/>
              <a:gd name="connsiteY613" fmla="*/ 1286545 h 4901727"/>
              <a:gd name="connsiteX614" fmla="*/ 284867 w 4561834"/>
              <a:gd name="connsiteY614" fmla="*/ 1292658 h 4901727"/>
              <a:gd name="connsiteX615" fmla="*/ 284980 w 4561834"/>
              <a:gd name="connsiteY615" fmla="*/ 1292658 h 4901727"/>
              <a:gd name="connsiteX616" fmla="*/ 307478 w 4561834"/>
              <a:gd name="connsiteY616" fmla="*/ 1283137 h 4901727"/>
              <a:gd name="connsiteX617" fmla="*/ 119902 w 4561834"/>
              <a:gd name="connsiteY617" fmla="*/ 1237746 h 4901727"/>
              <a:gd name="connsiteX618" fmla="*/ 118430 w 4561834"/>
              <a:gd name="connsiteY618" fmla="*/ 1248275 h 4901727"/>
              <a:gd name="connsiteX619" fmla="*/ 95786 w 4561834"/>
              <a:gd name="connsiteY619" fmla="*/ 1248275 h 4901727"/>
              <a:gd name="connsiteX620" fmla="*/ 86728 w 4561834"/>
              <a:gd name="connsiteY620" fmla="*/ 1255409 h 4901727"/>
              <a:gd name="connsiteX621" fmla="*/ 86501 w 4561834"/>
              <a:gd name="connsiteY621" fmla="*/ 1255409 h 4901727"/>
              <a:gd name="connsiteX622" fmla="*/ 119902 w 4561834"/>
              <a:gd name="connsiteY622" fmla="*/ 1237746 h 4901727"/>
              <a:gd name="connsiteX623" fmla="*/ 215122 w 4561834"/>
              <a:gd name="connsiteY623" fmla="*/ 1211478 h 4901727"/>
              <a:gd name="connsiteX624" fmla="*/ 188741 w 4561834"/>
              <a:gd name="connsiteY624" fmla="*/ 1227442 h 4901727"/>
              <a:gd name="connsiteX625" fmla="*/ 215122 w 4561834"/>
              <a:gd name="connsiteY625" fmla="*/ 1211478 h 4901727"/>
              <a:gd name="connsiteX626" fmla="*/ 175607 w 4561834"/>
              <a:gd name="connsiteY626" fmla="*/ 1133808 h 4901727"/>
              <a:gd name="connsiteX627" fmla="*/ 188515 w 4561834"/>
              <a:gd name="connsiteY627" fmla="*/ 1141054 h 4901727"/>
              <a:gd name="connsiteX628" fmla="*/ 80048 w 4561834"/>
              <a:gd name="connsiteY628" fmla="*/ 1160302 h 4901727"/>
              <a:gd name="connsiteX629" fmla="*/ 79821 w 4561834"/>
              <a:gd name="connsiteY629" fmla="*/ 1160302 h 4901727"/>
              <a:gd name="connsiteX630" fmla="*/ 113788 w 4561834"/>
              <a:gd name="connsiteY630" fmla="*/ 1142527 h 4901727"/>
              <a:gd name="connsiteX631" fmla="*/ 108806 w 4561834"/>
              <a:gd name="connsiteY631" fmla="*/ 1153848 h 4901727"/>
              <a:gd name="connsiteX632" fmla="*/ 175607 w 4561834"/>
              <a:gd name="connsiteY632" fmla="*/ 1133808 h 4901727"/>
              <a:gd name="connsiteX633" fmla="*/ 296446 w 4561834"/>
              <a:gd name="connsiteY633" fmla="*/ 1107394 h 4901727"/>
              <a:gd name="connsiteX634" fmla="*/ 278880 w 4561834"/>
              <a:gd name="connsiteY634" fmla="*/ 1118088 h 4901727"/>
              <a:gd name="connsiteX635" fmla="*/ 220670 w 4561834"/>
              <a:gd name="connsiteY635" fmla="*/ 1133468 h 4901727"/>
              <a:gd name="connsiteX636" fmla="*/ 251777 w 4561834"/>
              <a:gd name="connsiteY636" fmla="*/ 1114065 h 4901727"/>
              <a:gd name="connsiteX637" fmla="*/ 297321 w 4561834"/>
              <a:gd name="connsiteY637" fmla="*/ 1106861 h 4901727"/>
              <a:gd name="connsiteX638" fmla="*/ 296982 w 4561834"/>
              <a:gd name="connsiteY638" fmla="*/ 1107314 h 4901727"/>
              <a:gd name="connsiteX639" fmla="*/ 296446 w 4561834"/>
              <a:gd name="connsiteY639" fmla="*/ 1107394 h 4901727"/>
              <a:gd name="connsiteX640" fmla="*/ 212105 w 4561834"/>
              <a:gd name="connsiteY640" fmla="*/ 1078845 h 4901727"/>
              <a:gd name="connsiteX641" fmla="*/ 192251 w 4561834"/>
              <a:gd name="connsiteY641" fmla="*/ 1088972 h 4901727"/>
              <a:gd name="connsiteX642" fmla="*/ 212105 w 4561834"/>
              <a:gd name="connsiteY642" fmla="*/ 1078845 h 4901727"/>
              <a:gd name="connsiteX643" fmla="*/ 166628 w 4561834"/>
              <a:gd name="connsiteY643" fmla="*/ 1075193 h 4901727"/>
              <a:gd name="connsiteX644" fmla="*/ 171871 w 4561834"/>
              <a:gd name="connsiteY644" fmla="*/ 1083764 h 4901727"/>
              <a:gd name="connsiteX645" fmla="*/ 172211 w 4561834"/>
              <a:gd name="connsiteY645" fmla="*/ 1083877 h 4901727"/>
              <a:gd name="connsiteX646" fmla="*/ 147075 w 4561834"/>
              <a:gd name="connsiteY646" fmla="*/ 1089538 h 4901727"/>
              <a:gd name="connsiteX647" fmla="*/ 166628 w 4561834"/>
              <a:gd name="connsiteY647" fmla="*/ 1075193 h 4901727"/>
              <a:gd name="connsiteX648" fmla="*/ 4477931 w 4561834"/>
              <a:gd name="connsiteY648" fmla="*/ 1059549 h 4901727"/>
              <a:gd name="connsiteX649" fmla="*/ 4477931 w 4561834"/>
              <a:gd name="connsiteY649" fmla="*/ 1064418 h 4901727"/>
              <a:gd name="connsiteX650" fmla="*/ 4499103 w 4561834"/>
              <a:gd name="connsiteY650" fmla="*/ 1069626 h 4901727"/>
              <a:gd name="connsiteX651" fmla="*/ 4477931 w 4561834"/>
              <a:gd name="connsiteY651" fmla="*/ 1059549 h 4901727"/>
              <a:gd name="connsiteX652" fmla="*/ 288065 w 4561834"/>
              <a:gd name="connsiteY652" fmla="*/ 1059193 h 4901727"/>
              <a:gd name="connsiteX653" fmla="*/ 299359 w 4561834"/>
              <a:gd name="connsiteY653" fmla="*/ 1066215 h 4901727"/>
              <a:gd name="connsiteX654" fmla="*/ 299699 w 4561834"/>
              <a:gd name="connsiteY654" fmla="*/ 1066328 h 4901727"/>
              <a:gd name="connsiteX655" fmla="*/ 253165 w 4561834"/>
              <a:gd name="connsiteY655" fmla="*/ 1076404 h 4901727"/>
              <a:gd name="connsiteX656" fmla="*/ 288065 w 4561834"/>
              <a:gd name="connsiteY656" fmla="*/ 1059193 h 4901727"/>
              <a:gd name="connsiteX657" fmla="*/ 83218 w 4561834"/>
              <a:gd name="connsiteY657" fmla="*/ 1057836 h 4901727"/>
              <a:gd name="connsiteX658" fmla="*/ 83558 w 4561834"/>
              <a:gd name="connsiteY658" fmla="*/ 1057949 h 4901727"/>
              <a:gd name="connsiteX659" fmla="*/ 42685 w 4561834"/>
              <a:gd name="connsiteY659" fmla="*/ 1077310 h 4901727"/>
              <a:gd name="connsiteX660" fmla="*/ 83218 w 4561834"/>
              <a:gd name="connsiteY660" fmla="*/ 1057836 h 4901727"/>
              <a:gd name="connsiteX661" fmla="*/ 366500 w 4561834"/>
              <a:gd name="connsiteY661" fmla="*/ 1046740 h 4901727"/>
              <a:gd name="connsiteX662" fmla="*/ 374199 w 4561834"/>
              <a:gd name="connsiteY662" fmla="*/ 1065422 h 4901727"/>
              <a:gd name="connsiteX663" fmla="*/ 334798 w 4561834"/>
              <a:gd name="connsiteY663" fmla="*/ 1073801 h 4901727"/>
              <a:gd name="connsiteX664" fmla="*/ 366500 w 4561834"/>
              <a:gd name="connsiteY664" fmla="*/ 1046740 h 4901727"/>
              <a:gd name="connsiteX665" fmla="*/ 106421 w 4561834"/>
              <a:gd name="connsiteY665" fmla="*/ 1042504 h 4901727"/>
              <a:gd name="connsiteX666" fmla="*/ 106202 w 4561834"/>
              <a:gd name="connsiteY666" fmla="*/ 1042664 h 4901727"/>
              <a:gd name="connsiteX667" fmla="*/ 106202 w 4561834"/>
              <a:gd name="connsiteY667" fmla="*/ 1042551 h 4901727"/>
              <a:gd name="connsiteX668" fmla="*/ 481873 w 4561834"/>
              <a:gd name="connsiteY668" fmla="*/ 1023530 h 4901727"/>
              <a:gd name="connsiteX669" fmla="*/ 461946 w 4561834"/>
              <a:gd name="connsiteY669" fmla="*/ 1037230 h 4901727"/>
              <a:gd name="connsiteX670" fmla="*/ 462286 w 4561834"/>
              <a:gd name="connsiteY670" fmla="*/ 1037682 h 4901727"/>
              <a:gd name="connsiteX671" fmla="*/ 481873 w 4561834"/>
              <a:gd name="connsiteY671" fmla="*/ 1023530 h 4901727"/>
              <a:gd name="connsiteX672" fmla="*/ 4474251 w 4561834"/>
              <a:gd name="connsiteY672" fmla="*/ 1019384 h 4901727"/>
              <a:gd name="connsiteX673" fmla="*/ 4486309 w 4561834"/>
              <a:gd name="connsiteY673" fmla="*/ 1025583 h 4901727"/>
              <a:gd name="connsiteX674" fmla="*/ 4466948 w 4561834"/>
              <a:gd name="connsiteY674" fmla="*/ 1025583 h 4901727"/>
              <a:gd name="connsiteX675" fmla="*/ 4474251 w 4561834"/>
              <a:gd name="connsiteY675" fmla="*/ 1019384 h 4901727"/>
              <a:gd name="connsiteX676" fmla="*/ 223840 w 4561834"/>
              <a:gd name="connsiteY676" fmla="*/ 1011415 h 4901727"/>
              <a:gd name="connsiteX677" fmla="*/ 167823 w 4561834"/>
              <a:gd name="connsiteY677" fmla="*/ 1029148 h 4901727"/>
              <a:gd name="connsiteX678" fmla="*/ 106421 w 4561834"/>
              <a:gd name="connsiteY678" fmla="*/ 1042504 h 4901727"/>
              <a:gd name="connsiteX679" fmla="*/ 116592 w 4561834"/>
              <a:gd name="connsiteY679" fmla="*/ 1035015 h 4901727"/>
              <a:gd name="connsiteX680" fmla="*/ 162813 w 4561834"/>
              <a:gd name="connsiteY680" fmla="*/ 1024888 h 4901727"/>
              <a:gd name="connsiteX681" fmla="*/ 223840 w 4561834"/>
              <a:gd name="connsiteY681" fmla="*/ 1011415 h 4901727"/>
              <a:gd name="connsiteX682" fmla="*/ 525826 w 4561834"/>
              <a:gd name="connsiteY682" fmla="*/ 1010417 h 4901727"/>
              <a:gd name="connsiteX683" fmla="*/ 491610 w 4561834"/>
              <a:gd name="connsiteY683" fmla="*/ 1036211 h 4901727"/>
              <a:gd name="connsiteX684" fmla="*/ 491950 w 4561834"/>
              <a:gd name="connsiteY684" fmla="*/ 1036663 h 4901727"/>
              <a:gd name="connsiteX685" fmla="*/ 537239 w 4561834"/>
              <a:gd name="connsiteY685" fmla="*/ 1017529 h 4901727"/>
              <a:gd name="connsiteX686" fmla="*/ 525826 w 4561834"/>
              <a:gd name="connsiteY686" fmla="*/ 1010417 h 4901727"/>
              <a:gd name="connsiteX687" fmla="*/ 270488 w 4561834"/>
              <a:gd name="connsiteY687" fmla="*/ 1001338 h 4901727"/>
              <a:gd name="connsiteX688" fmla="*/ 279772 w 4561834"/>
              <a:gd name="connsiteY688" fmla="*/ 1009490 h 4901727"/>
              <a:gd name="connsiteX689" fmla="*/ 253504 w 4561834"/>
              <a:gd name="connsiteY689" fmla="*/ 1010057 h 4901727"/>
              <a:gd name="connsiteX690" fmla="*/ 270488 w 4561834"/>
              <a:gd name="connsiteY690" fmla="*/ 1001338 h 4901727"/>
              <a:gd name="connsiteX691" fmla="*/ 484364 w 4561834"/>
              <a:gd name="connsiteY691" fmla="*/ 962390 h 4901727"/>
              <a:gd name="connsiteX692" fmla="*/ 452888 w 4561834"/>
              <a:gd name="connsiteY692" fmla="*/ 973712 h 4901727"/>
              <a:gd name="connsiteX693" fmla="*/ 484364 w 4561834"/>
              <a:gd name="connsiteY693" fmla="*/ 962390 h 4901727"/>
              <a:gd name="connsiteX694" fmla="*/ 38609 w 4561834"/>
              <a:gd name="connsiteY694" fmla="*/ 961031 h 4901727"/>
              <a:gd name="connsiteX695" fmla="*/ 0 w 4561834"/>
              <a:gd name="connsiteY695" fmla="*/ 974731 h 4901727"/>
              <a:gd name="connsiteX696" fmla="*/ 38609 w 4561834"/>
              <a:gd name="connsiteY696" fmla="*/ 961031 h 4901727"/>
              <a:gd name="connsiteX697" fmla="*/ 444057 w 4561834"/>
              <a:gd name="connsiteY697" fmla="*/ 949709 h 4901727"/>
              <a:gd name="connsiteX698" fmla="*/ 418922 w 4561834"/>
              <a:gd name="connsiteY698" fmla="*/ 954917 h 4901727"/>
              <a:gd name="connsiteX699" fmla="*/ 420733 w 4561834"/>
              <a:gd name="connsiteY699" fmla="*/ 964541 h 4901727"/>
              <a:gd name="connsiteX700" fmla="*/ 444057 w 4561834"/>
              <a:gd name="connsiteY700" fmla="*/ 949709 h 4901727"/>
              <a:gd name="connsiteX701" fmla="*/ 159869 w 4561834"/>
              <a:gd name="connsiteY701" fmla="*/ 943934 h 4901727"/>
              <a:gd name="connsiteX702" fmla="*/ 94880 w 4561834"/>
              <a:gd name="connsiteY702" fmla="*/ 958541 h 4901727"/>
              <a:gd name="connsiteX703" fmla="*/ 159869 w 4561834"/>
              <a:gd name="connsiteY703" fmla="*/ 943934 h 4901727"/>
              <a:gd name="connsiteX704" fmla="*/ 429225 w 4561834"/>
              <a:gd name="connsiteY704" fmla="*/ 932499 h 4901727"/>
              <a:gd name="connsiteX705" fmla="*/ 385861 w 4561834"/>
              <a:gd name="connsiteY705" fmla="*/ 941331 h 4901727"/>
              <a:gd name="connsiteX706" fmla="*/ 429225 w 4561834"/>
              <a:gd name="connsiteY706" fmla="*/ 932499 h 4901727"/>
              <a:gd name="connsiteX707" fmla="*/ 100088 w 4561834"/>
              <a:gd name="connsiteY707" fmla="*/ 845545 h 4901727"/>
              <a:gd name="connsiteX708" fmla="*/ 38382 w 4561834"/>
              <a:gd name="connsiteY708" fmla="*/ 859357 h 4901727"/>
              <a:gd name="connsiteX709" fmla="*/ 100088 w 4561834"/>
              <a:gd name="connsiteY709" fmla="*/ 845545 h 4901727"/>
              <a:gd name="connsiteX710" fmla="*/ 387672 w 4561834"/>
              <a:gd name="connsiteY710" fmla="*/ 803879 h 4901727"/>
              <a:gd name="connsiteX711" fmla="*/ 390616 w 4561834"/>
              <a:gd name="connsiteY711" fmla="*/ 818371 h 4901727"/>
              <a:gd name="connsiteX712" fmla="*/ 381332 w 4561834"/>
              <a:gd name="connsiteY712" fmla="*/ 810219 h 4901727"/>
              <a:gd name="connsiteX713" fmla="*/ 371482 w 4561834"/>
              <a:gd name="connsiteY713" fmla="*/ 817239 h 4901727"/>
              <a:gd name="connsiteX714" fmla="*/ 387672 w 4561834"/>
              <a:gd name="connsiteY714" fmla="*/ 803879 h 4901727"/>
              <a:gd name="connsiteX715" fmla="*/ 595548 w 4561834"/>
              <a:gd name="connsiteY715" fmla="*/ 802973 h 4901727"/>
              <a:gd name="connsiteX716" fmla="*/ 555694 w 4561834"/>
              <a:gd name="connsiteY716" fmla="*/ 830939 h 4901727"/>
              <a:gd name="connsiteX717" fmla="*/ 562035 w 4561834"/>
              <a:gd name="connsiteY717" fmla="*/ 824712 h 4901727"/>
              <a:gd name="connsiteX718" fmla="*/ 422658 w 4561834"/>
              <a:gd name="connsiteY718" fmla="*/ 827316 h 4901727"/>
              <a:gd name="connsiteX719" fmla="*/ 595548 w 4561834"/>
              <a:gd name="connsiteY719" fmla="*/ 802973 h 4901727"/>
              <a:gd name="connsiteX720" fmla="*/ 750210 w 4561834"/>
              <a:gd name="connsiteY720" fmla="*/ 783499 h 4901727"/>
              <a:gd name="connsiteX721" fmla="*/ 609248 w 4561834"/>
              <a:gd name="connsiteY721" fmla="*/ 815541 h 4901727"/>
              <a:gd name="connsiteX722" fmla="*/ 600077 w 4561834"/>
              <a:gd name="connsiteY722" fmla="*/ 807162 h 4901727"/>
              <a:gd name="connsiteX723" fmla="*/ 750210 w 4561834"/>
              <a:gd name="connsiteY723" fmla="*/ 783499 h 4901727"/>
              <a:gd name="connsiteX724" fmla="*/ 819521 w 4561834"/>
              <a:gd name="connsiteY724" fmla="*/ 765273 h 4901727"/>
              <a:gd name="connsiteX725" fmla="*/ 826521 w 4561834"/>
              <a:gd name="connsiteY725" fmla="*/ 766515 h 4901727"/>
              <a:gd name="connsiteX726" fmla="*/ 825146 w 4561834"/>
              <a:gd name="connsiteY726" fmla="*/ 774250 h 4901727"/>
              <a:gd name="connsiteX727" fmla="*/ 827288 w 4561834"/>
              <a:gd name="connsiteY727" fmla="*/ 773839 h 4901727"/>
              <a:gd name="connsiteX728" fmla="*/ 844947 w 4561834"/>
              <a:gd name="connsiteY728" fmla="*/ 771205 h 4901727"/>
              <a:gd name="connsiteX729" fmla="*/ 846788 w 4561834"/>
              <a:gd name="connsiteY729" fmla="*/ 775573 h 4901727"/>
              <a:gd name="connsiteX730" fmla="*/ 840011 w 4561834"/>
              <a:gd name="connsiteY730" fmla="*/ 776802 h 4901727"/>
              <a:gd name="connsiteX731" fmla="*/ 840239 w 4561834"/>
              <a:gd name="connsiteY731" fmla="*/ 776845 h 4901727"/>
              <a:gd name="connsiteX732" fmla="*/ 833796 w 4561834"/>
              <a:gd name="connsiteY732" fmla="*/ 779946 h 4901727"/>
              <a:gd name="connsiteX733" fmla="*/ 819186 w 4561834"/>
              <a:gd name="connsiteY733" fmla="*/ 780579 h 4901727"/>
              <a:gd name="connsiteX734" fmla="*/ 803085 w 4561834"/>
              <a:gd name="connsiteY734" fmla="*/ 783499 h 4901727"/>
              <a:gd name="connsiteX735" fmla="*/ 809425 w 4561834"/>
              <a:gd name="connsiteY735" fmla="*/ 777272 h 4901727"/>
              <a:gd name="connsiteX736" fmla="*/ 812611 w 4561834"/>
              <a:gd name="connsiteY736" fmla="*/ 776660 h 4901727"/>
              <a:gd name="connsiteX737" fmla="*/ 807726 w 4561834"/>
              <a:gd name="connsiteY737" fmla="*/ 773422 h 4901727"/>
              <a:gd name="connsiteX738" fmla="*/ 800367 w 4561834"/>
              <a:gd name="connsiteY738" fmla="*/ 779196 h 4901727"/>
              <a:gd name="connsiteX739" fmla="*/ 800367 w 4561834"/>
              <a:gd name="connsiteY739" fmla="*/ 778743 h 4901727"/>
              <a:gd name="connsiteX740" fmla="*/ 819521 w 4561834"/>
              <a:gd name="connsiteY740" fmla="*/ 765273 h 4901727"/>
              <a:gd name="connsiteX741" fmla="*/ 651820 w 4561834"/>
              <a:gd name="connsiteY741" fmla="*/ 761420 h 4901727"/>
              <a:gd name="connsiteX742" fmla="*/ 651820 w 4561834"/>
              <a:gd name="connsiteY742" fmla="*/ 761760 h 4901727"/>
              <a:gd name="connsiteX743" fmla="*/ 650860 w 4561834"/>
              <a:gd name="connsiteY743" fmla="*/ 761660 h 4901727"/>
              <a:gd name="connsiteX744" fmla="*/ 624901 w 4561834"/>
              <a:gd name="connsiteY744" fmla="*/ 758958 h 4901727"/>
              <a:gd name="connsiteX745" fmla="*/ 650860 w 4561834"/>
              <a:gd name="connsiteY745" fmla="*/ 761660 h 4901727"/>
              <a:gd name="connsiteX746" fmla="*/ 628171 w 4561834"/>
              <a:gd name="connsiteY746" fmla="*/ 767322 h 4901727"/>
              <a:gd name="connsiteX747" fmla="*/ 597134 w 4561834"/>
              <a:gd name="connsiteY747" fmla="*/ 771950 h 4901727"/>
              <a:gd name="connsiteX748" fmla="*/ 624901 w 4561834"/>
              <a:gd name="connsiteY748" fmla="*/ 758958 h 4901727"/>
              <a:gd name="connsiteX749" fmla="*/ 887364 w 4561834"/>
              <a:gd name="connsiteY749" fmla="*/ 753141 h 4901727"/>
              <a:gd name="connsiteX750" fmla="*/ 900682 w 4561834"/>
              <a:gd name="connsiteY750" fmla="*/ 754061 h 4901727"/>
              <a:gd name="connsiteX751" fmla="*/ 879736 w 4561834"/>
              <a:gd name="connsiteY751" fmla="*/ 766062 h 4901727"/>
              <a:gd name="connsiteX752" fmla="*/ 887364 w 4561834"/>
              <a:gd name="connsiteY752" fmla="*/ 753141 h 4901727"/>
              <a:gd name="connsiteX753" fmla="*/ 1034005 w 4561834"/>
              <a:gd name="connsiteY753" fmla="*/ 729829 h 4901727"/>
              <a:gd name="connsiteX754" fmla="*/ 1031861 w 4561834"/>
              <a:gd name="connsiteY754" fmla="*/ 732012 h 4901727"/>
              <a:gd name="connsiteX755" fmla="*/ 1035529 w 4561834"/>
              <a:gd name="connsiteY755" fmla="*/ 731416 h 4901727"/>
              <a:gd name="connsiteX756" fmla="*/ 919024 w 4561834"/>
              <a:gd name="connsiteY756" fmla="*/ 717377 h 4901727"/>
              <a:gd name="connsiteX757" fmla="*/ 919024 w 4561834"/>
              <a:gd name="connsiteY757" fmla="*/ 718056 h 4901727"/>
              <a:gd name="connsiteX758" fmla="*/ 931818 w 4561834"/>
              <a:gd name="connsiteY758" fmla="*/ 725982 h 4901727"/>
              <a:gd name="connsiteX759" fmla="*/ 907023 w 4561834"/>
              <a:gd name="connsiteY759" fmla="*/ 735266 h 4901727"/>
              <a:gd name="connsiteX760" fmla="*/ 919024 w 4561834"/>
              <a:gd name="connsiteY760" fmla="*/ 717377 h 4901727"/>
              <a:gd name="connsiteX761" fmla="*/ 828673 w 4561834"/>
              <a:gd name="connsiteY761" fmla="*/ 671069 h 4901727"/>
              <a:gd name="connsiteX762" fmla="*/ 824257 w 4561834"/>
              <a:gd name="connsiteY762" fmla="*/ 681485 h 4901727"/>
              <a:gd name="connsiteX763" fmla="*/ 874754 w 4561834"/>
              <a:gd name="connsiteY763" fmla="*/ 671408 h 4901727"/>
              <a:gd name="connsiteX764" fmla="*/ 883925 w 4561834"/>
              <a:gd name="connsiteY764" fmla="*/ 680466 h 4901727"/>
              <a:gd name="connsiteX765" fmla="*/ 802858 w 4561834"/>
              <a:gd name="connsiteY765" fmla="*/ 684203 h 4901727"/>
              <a:gd name="connsiteX766" fmla="*/ 802858 w 4561834"/>
              <a:gd name="connsiteY766" fmla="*/ 683750 h 4901727"/>
              <a:gd name="connsiteX767" fmla="*/ 828673 w 4561834"/>
              <a:gd name="connsiteY767" fmla="*/ 671069 h 4901727"/>
              <a:gd name="connsiteX768" fmla="*/ 966464 w 4561834"/>
              <a:gd name="connsiteY768" fmla="*/ 660312 h 4901727"/>
              <a:gd name="connsiteX769" fmla="*/ 966464 w 4561834"/>
              <a:gd name="connsiteY769" fmla="*/ 660426 h 4901727"/>
              <a:gd name="connsiteX770" fmla="*/ 908154 w 4561834"/>
              <a:gd name="connsiteY770" fmla="*/ 678541 h 4901727"/>
              <a:gd name="connsiteX771" fmla="*/ 966464 w 4561834"/>
              <a:gd name="connsiteY771" fmla="*/ 660312 h 4901727"/>
              <a:gd name="connsiteX772" fmla="*/ 888907 w 4561834"/>
              <a:gd name="connsiteY772" fmla="*/ 630648 h 4901727"/>
              <a:gd name="connsiteX773" fmla="*/ 889137 w 4561834"/>
              <a:gd name="connsiteY773" fmla="*/ 630648 h 4901727"/>
              <a:gd name="connsiteX774" fmla="*/ 888907 w 4561834"/>
              <a:gd name="connsiteY774" fmla="*/ 630761 h 4901727"/>
              <a:gd name="connsiteX775" fmla="*/ 903866 w 4561834"/>
              <a:gd name="connsiteY775" fmla="*/ 623416 h 4901727"/>
              <a:gd name="connsiteX776" fmla="*/ 908721 w 4561834"/>
              <a:gd name="connsiteY776" fmla="*/ 625666 h 4901727"/>
              <a:gd name="connsiteX777" fmla="*/ 903569 w 4561834"/>
              <a:gd name="connsiteY777" fmla="*/ 630662 h 4901727"/>
              <a:gd name="connsiteX778" fmla="*/ 889137 w 4561834"/>
              <a:gd name="connsiteY778" fmla="*/ 630648 h 4901727"/>
              <a:gd name="connsiteX779" fmla="*/ 874527 w 4561834"/>
              <a:gd name="connsiteY779" fmla="*/ 621590 h 4901727"/>
              <a:gd name="connsiteX780" fmla="*/ 874527 w 4561834"/>
              <a:gd name="connsiteY780" fmla="*/ 622043 h 4901727"/>
              <a:gd name="connsiteX781" fmla="*/ 874365 w 4561834"/>
              <a:gd name="connsiteY781" fmla="*/ 621607 h 4901727"/>
              <a:gd name="connsiteX782" fmla="*/ 969068 w 4561834"/>
              <a:gd name="connsiteY782" fmla="*/ 619439 h 4901727"/>
              <a:gd name="connsiteX783" fmla="*/ 969068 w 4561834"/>
              <a:gd name="connsiteY783" fmla="*/ 619892 h 4901727"/>
              <a:gd name="connsiteX784" fmla="*/ 968650 w 4561834"/>
              <a:gd name="connsiteY784" fmla="*/ 619476 h 4901727"/>
              <a:gd name="connsiteX785" fmla="*/ 871101 w 4561834"/>
              <a:gd name="connsiteY785" fmla="*/ 612832 h 4901727"/>
              <a:gd name="connsiteX786" fmla="*/ 874365 w 4561834"/>
              <a:gd name="connsiteY786" fmla="*/ 621607 h 4901727"/>
              <a:gd name="connsiteX787" fmla="*/ 855959 w 4561834"/>
              <a:gd name="connsiteY787" fmla="*/ 623515 h 4901727"/>
              <a:gd name="connsiteX788" fmla="*/ 871101 w 4561834"/>
              <a:gd name="connsiteY788" fmla="*/ 612832 h 4901727"/>
              <a:gd name="connsiteX789" fmla="*/ 960803 w 4561834"/>
              <a:gd name="connsiteY789" fmla="*/ 611666 h 4901727"/>
              <a:gd name="connsiteX790" fmla="*/ 968650 w 4561834"/>
              <a:gd name="connsiteY790" fmla="*/ 619476 h 4901727"/>
              <a:gd name="connsiteX791" fmla="*/ 959083 w 4561834"/>
              <a:gd name="connsiteY791" fmla="*/ 620327 h 4901727"/>
              <a:gd name="connsiteX792" fmla="*/ 934309 w 4561834"/>
              <a:gd name="connsiteY792" fmla="*/ 624308 h 4901727"/>
              <a:gd name="connsiteX793" fmla="*/ 960803 w 4561834"/>
              <a:gd name="connsiteY793" fmla="*/ 611666 h 4901727"/>
              <a:gd name="connsiteX794" fmla="*/ 1019225 w 4561834"/>
              <a:gd name="connsiteY794" fmla="*/ 607891 h 4901727"/>
              <a:gd name="connsiteX795" fmla="*/ 1024887 w 4561834"/>
              <a:gd name="connsiteY795" fmla="*/ 627138 h 4901727"/>
              <a:gd name="connsiteX796" fmla="*/ 995336 w 4561834"/>
              <a:gd name="connsiteY796" fmla="*/ 631214 h 4901727"/>
              <a:gd name="connsiteX797" fmla="*/ 1019225 w 4561834"/>
              <a:gd name="connsiteY797" fmla="*/ 607891 h 4901727"/>
              <a:gd name="connsiteX798" fmla="*/ 1105274 w 4561834"/>
              <a:gd name="connsiteY798" fmla="*/ 594191 h 4901727"/>
              <a:gd name="connsiteX799" fmla="*/ 1091008 w 4561834"/>
              <a:gd name="connsiteY799" fmla="*/ 606419 h 4901727"/>
              <a:gd name="connsiteX800" fmla="*/ 1090782 w 4561834"/>
              <a:gd name="connsiteY800" fmla="*/ 606759 h 4901727"/>
              <a:gd name="connsiteX801" fmla="*/ 1105274 w 4561834"/>
              <a:gd name="connsiteY801" fmla="*/ 594191 h 4901727"/>
              <a:gd name="connsiteX802" fmla="*/ 1138726 w 4561834"/>
              <a:gd name="connsiteY802" fmla="*/ 584291 h 4901727"/>
              <a:gd name="connsiteX803" fmla="*/ 1113426 w 4561834"/>
              <a:gd name="connsiteY803" fmla="*/ 607664 h 4901727"/>
              <a:gd name="connsiteX804" fmla="*/ 1113426 w 4561834"/>
              <a:gd name="connsiteY804" fmla="*/ 608004 h 4901727"/>
              <a:gd name="connsiteX805" fmla="*/ 1147393 w 4561834"/>
              <a:gd name="connsiteY805" fmla="*/ 592379 h 4901727"/>
              <a:gd name="connsiteX806" fmla="*/ 1138726 w 4561834"/>
              <a:gd name="connsiteY806" fmla="*/ 584291 h 4901727"/>
              <a:gd name="connsiteX807" fmla="*/ 811676 w 4561834"/>
              <a:gd name="connsiteY807" fmla="*/ 583563 h 4901727"/>
              <a:gd name="connsiteX808" fmla="*/ 805688 w 4561834"/>
              <a:gd name="connsiteY808" fmla="*/ 591523 h 4901727"/>
              <a:gd name="connsiteX809" fmla="*/ 781232 w 4561834"/>
              <a:gd name="connsiteY809" fmla="*/ 596682 h 4901727"/>
              <a:gd name="connsiteX810" fmla="*/ 793276 w 4561834"/>
              <a:gd name="connsiteY810" fmla="*/ 584383 h 4901727"/>
              <a:gd name="connsiteX811" fmla="*/ 812029 w 4561834"/>
              <a:gd name="connsiteY811" fmla="*/ 583095 h 4901727"/>
              <a:gd name="connsiteX812" fmla="*/ 812029 w 4561834"/>
              <a:gd name="connsiteY812" fmla="*/ 583548 h 4901727"/>
              <a:gd name="connsiteX813" fmla="*/ 811676 w 4561834"/>
              <a:gd name="connsiteY813" fmla="*/ 583563 h 4901727"/>
              <a:gd name="connsiteX814" fmla="*/ 4498155 w 4561834"/>
              <a:gd name="connsiteY814" fmla="*/ 565915 h 4901727"/>
              <a:gd name="connsiteX815" fmla="*/ 4508501 w 4561834"/>
              <a:gd name="connsiteY815" fmla="*/ 578808 h 4901727"/>
              <a:gd name="connsiteX816" fmla="*/ 4485403 w 4561834"/>
              <a:gd name="connsiteY816" fmla="*/ 568618 h 4901727"/>
              <a:gd name="connsiteX817" fmla="*/ 4485856 w 4561834"/>
              <a:gd name="connsiteY817" fmla="*/ 568732 h 4901727"/>
              <a:gd name="connsiteX818" fmla="*/ 4498155 w 4561834"/>
              <a:gd name="connsiteY818" fmla="*/ 565915 h 4901727"/>
              <a:gd name="connsiteX819" fmla="*/ 4468048 w 4561834"/>
              <a:gd name="connsiteY819" fmla="*/ 564445 h 4901727"/>
              <a:gd name="connsiteX820" fmla="*/ 4470532 w 4561834"/>
              <a:gd name="connsiteY820" fmla="*/ 567803 h 4901727"/>
              <a:gd name="connsiteX821" fmla="*/ 4467733 w 4561834"/>
              <a:gd name="connsiteY821" fmla="*/ 565064 h 4901727"/>
              <a:gd name="connsiteX822" fmla="*/ 915061 w 4561834"/>
              <a:gd name="connsiteY822" fmla="*/ 557167 h 4901727"/>
              <a:gd name="connsiteX823" fmla="*/ 829352 w 4561834"/>
              <a:gd name="connsiteY823" fmla="*/ 571773 h 4901727"/>
              <a:gd name="connsiteX824" fmla="*/ 870338 w 4561834"/>
              <a:gd name="connsiteY824" fmla="*/ 562488 h 4901727"/>
              <a:gd name="connsiteX825" fmla="*/ 892417 w 4561834"/>
              <a:gd name="connsiteY825" fmla="*/ 560337 h 4901727"/>
              <a:gd name="connsiteX826" fmla="*/ 949028 w 4561834"/>
              <a:gd name="connsiteY826" fmla="*/ 552412 h 4901727"/>
              <a:gd name="connsiteX827" fmla="*/ 955708 w 4561834"/>
              <a:gd name="connsiteY827" fmla="*/ 561583 h 4901727"/>
              <a:gd name="connsiteX828" fmla="*/ 936573 w 4561834"/>
              <a:gd name="connsiteY828" fmla="*/ 559205 h 4901727"/>
              <a:gd name="connsiteX829" fmla="*/ 949028 w 4561834"/>
              <a:gd name="connsiteY829" fmla="*/ 552412 h 4901727"/>
              <a:gd name="connsiteX830" fmla="*/ 1105840 w 4561834"/>
              <a:gd name="connsiteY830" fmla="*/ 533730 h 4901727"/>
              <a:gd name="connsiteX831" fmla="*/ 1083196 w 4561834"/>
              <a:gd name="connsiteY831" fmla="*/ 542221 h 4901727"/>
              <a:gd name="connsiteX832" fmla="*/ 1083196 w 4561834"/>
              <a:gd name="connsiteY832" fmla="*/ 542561 h 4901727"/>
              <a:gd name="connsiteX833" fmla="*/ 1105840 w 4561834"/>
              <a:gd name="connsiteY833" fmla="*/ 533730 h 4901727"/>
              <a:gd name="connsiteX834" fmla="*/ 1076403 w 4561834"/>
              <a:gd name="connsiteY834" fmla="*/ 518219 h 4901727"/>
              <a:gd name="connsiteX835" fmla="*/ 1057834 w 4561834"/>
              <a:gd name="connsiteY835" fmla="*/ 521389 h 4901727"/>
              <a:gd name="connsiteX836" fmla="*/ 1059419 w 4561834"/>
              <a:gd name="connsiteY836" fmla="*/ 531239 h 4901727"/>
              <a:gd name="connsiteX837" fmla="*/ 1076403 w 4561834"/>
              <a:gd name="connsiteY837" fmla="*/ 518219 h 4901727"/>
              <a:gd name="connsiteX838" fmla="*/ 3228318 w 4561834"/>
              <a:gd name="connsiteY838" fmla="*/ 515331 h 4901727"/>
              <a:gd name="connsiteX839" fmla="*/ 3222416 w 4561834"/>
              <a:gd name="connsiteY839" fmla="*/ 518445 h 4901727"/>
              <a:gd name="connsiteX840" fmla="*/ 3222869 w 4561834"/>
              <a:gd name="connsiteY840" fmla="*/ 518332 h 4901727"/>
              <a:gd name="connsiteX841" fmla="*/ 3238380 w 4561834"/>
              <a:gd name="connsiteY841" fmla="*/ 518332 h 4901727"/>
              <a:gd name="connsiteX842" fmla="*/ 3228318 w 4561834"/>
              <a:gd name="connsiteY842" fmla="*/ 515331 h 4901727"/>
              <a:gd name="connsiteX843" fmla="*/ 4041459 w 4561834"/>
              <a:gd name="connsiteY843" fmla="*/ 512785 h 4901727"/>
              <a:gd name="connsiteX844" fmla="*/ 4032866 w 4561834"/>
              <a:gd name="connsiteY844" fmla="*/ 515995 h 4901727"/>
              <a:gd name="connsiteX845" fmla="*/ 4032628 w 4561834"/>
              <a:gd name="connsiteY845" fmla="*/ 515857 h 4901727"/>
              <a:gd name="connsiteX846" fmla="*/ 4032628 w 4561834"/>
              <a:gd name="connsiteY846" fmla="*/ 516083 h 4901727"/>
              <a:gd name="connsiteX847" fmla="*/ 4032866 w 4561834"/>
              <a:gd name="connsiteY847" fmla="*/ 515995 h 4901727"/>
              <a:gd name="connsiteX848" fmla="*/ 4042308 w 4561834"/>
              <a:gd name="connsiteY848" fmla="*/ 521461 h 4901727"/>
              <a:gd name="connsiteX849" fmla="*/ 4056065 w 4561834"/>
              <a:gd name="connsiteY849" fmla="*/ 515857 h 4901727"/>
              <a:gd name="connsiteX850" fmla="*/ 4041459 w 4561834"/>
              <a:gd name="connsiteY850" fmla="*/ 512785 h 4901727"/>
              <a:gd name="connsiteX851" fmla="*/ 3030676 w 4561834"/>
              <a:gd name="connsiteY851" fmla="*/ 510918 h 4901727"/>
              <a:gd name="connsiteX852" fmla="*/ 3029598 w 4561834"/>
              <a:gd name="connsiteY852" fmla="*/ 512444 h 4901727"/>
              <a:gd name="connsiteX853" fmla="*/ 3030577 w 4561834"/>
              <a:gd name="connsiteY853" fmla="*/ 513502 h 4901727"/>
              <a:gd name="connsiteX854" fmla="*/ 3183476 w 4561834"/>
              <a:gd name="connsiteY854" fmla="*/ 507887 h 4901727"/>
              <a:gd name="connsiteX855" fmla="*/ 3175089 w 4561834"/>
              <a:gd name="connsiteY855" fmla="*/ 513350 h 4901727"/>
              <a:gd name="connsiteX856" fmla="*/ 3178486 w 4561834"/>
              <a:gd name="connsiteY856" fmla="*/ 517879 h 4901727"/>
              <a:gd name="connsiteX857" fmla="*/ 3178939 w 4561834"/>
              <a:gd name="connsiteY857" fmla="*/ 518332 h 4901727"/>
              <a:gd name="connsiteX858" fmla="*/ 3183476 w 4561834"/>
              <a:gd name="connsiteY858" fmla="*/ 507887 h 4901727"/>
              <a:gd name="connsiteX859" fmla="*/ 3972918 w 4561834"/>
              <a:gd name="connsiteY859" fmla="*/ 505285 h 4901727"/>
              <a:gd name="connsiteX860" fmla="*/ 3960392 w 4561834"/>
              <a:gd name="connsiteY860" fmla="*/ 510875 h 4901727"/>
              <a:gd name="connsiteX861" fmla="*/ 3966167 w 4561834"/>
              <a:gd name="connsiteY861" fmla="*/ 516083 h 4901727"/>
              <a:gd name="connsiteX862" fmla="*/ 3966167 w 4561834"/>
              <a:gd name="connsiteY862" fmla="*/ 515857 h 4901727"/>
              <a:gd name="connsiteX863" fmla="*/ 3972918 w 4561834"/>
              <a:gd name="connsiteY863" fmla="*/ 505285 h 4901727"/>
              <a:gd name="connsiteX864" fmla="*/ 3037680 w 4561834"/>
              <a:gd name="connsiteY864" fmla="*/ 501004 h 4901727"/>
              <a:gd name="connsiteX865" fmla="*/ 3031636 w 4561834"/>
              <a:gd name="connsiteY865" fmla="*/ 509560 h 4901727"/>
              <a:gd name="connsiteX866" fmla="*/ 3041742 w 4561834"/>
              <a:gd name="connsiteY866" fmla="*/ 511255 h 4901727"/>
              <a:gd name="connsiteX867" fmla="*/ 3071717 w 4561834"/>
              <a:gd name="connsiteY867" fmla="*/ 516860 h 4901727"/>
              <a:gd name="connsiteX868" fmla="*/ 1039354 w 4561834"/>
              <a:gd name="connsiteY868" fmla="*/ 498732 h 4901727"/>
              <a:gd name="connsiteX869" fmla="*/ 1065307 w 4561834"/>
              <a:gd name="connsiteY869" fmla="*/ 499990 h 4901727"/>
              <a:gd name="connsiteX870" fmla="*/ 1033491 w 4561834"/>
              <a:gd name="connsiteY870" fmla="*/ 505311 h 4901727"/>
              <a:gd name="connsiteX871" fmla="*/ 1039354 w 4561834"/>
              <a:gd name="connsiteY871" fmla="*/ 498732 h 4901727"/>
              <a:gd name="connsiteX872" fmla="*/ 3130089 w 4561834"/>
              <a:gd name="connsiteY872" fmla="*/ 497962 h 4901727"/>
              <a:gd name="connsiteX873" fmla="*/ 3124932 w 4561834"/>
              <a:gd name="connsiteY873" fmla="*/ 502707 h 4901727"/>
              <a:gd name="connsiteX874" fmla="*/ 3138632 w 4561834"/>
              <a:gd name="connsiteY874" fmla="*/ 507349 h 4901727"/>
              <a:gd name="connsiteX875" fmla="*/ 3139085 w 4561834"/>
              <a:gd name="connsiteY875" fmla="*/ 507802 h 4901727"/>
              <a:gd name="connsiteX876" fmla="*/ 3130089 w 4561834"/>
              <a:gd name="connsiteY876" fmla="*/ 497962 h 4901727"/>
              <a:gd name="connsiteX877" fmla="*/ 3891788 w 4561834"/>
              <a:gd name="connsiteY877" fmla="*/ 496036 h 4901727"/>
              <a:gd name="connsiteX878" fmla="*/ 3884194 w 4561834"/>
              <a:gd name="connsiteY878" fmla="*/ 500799 h 4901727"/>
              <a:gd name="connsiteX879" fmla="*/ 3905593 w 4561834"/>
              <a:gd name="connsiteY879" fmla="*/ 505780 h 4901727"/>
              <a:gd name="connsiteX880" fmla="*/ 3891788 w 4561834"/>
              <a:gd name="connsiteY880" fmla="*/ 496036 h 4901727"/>
              <a:gd name="connsiteX881" fmla="*/ 3175570 w 4561834"/>
              <a:gd name="connsiteY881" fmla="*/ 482511 h 4901727"/>
              <a:gd name="connsiteX882" fmla="*/ 3184147 w 4561834"/>
              <a:gd name="connsiteY882" fmla="*/ 483233 h 4901727"/>
              <a:gd name="connsiteX883" fmla="*/ 3177184 w 4561834"/>
              <a:gd name="connsiteY883" fmla="*/ 488667 h 4901727"/>
              <a:gd name="connsiteX884" fmla="*/ 3172569 w 4561834"/>
              <a:gd name="connsiteY884" fmla="*/ 488305 h 4901727"/>
              <a:gd name="connsiteX885" fmla="*/ 3169713 w 4561834"/>
              <a:gd name="connsiteY885" fmla="*/ 485933 h 4901727"/>
              <a:gd name="connsiteX886" fmla="*/ 3171473 w 4561834"/>
              <a:gd name="connsiteY886" fmla="*/ 482898 h 4901727"/>
              <a:gd name="connsiteX887" fmla="*/ 3175570 w 4561834"/>
              <a:gd name="connsiteY887" fmla="*/ 482511 h 4901727"/>
              <a:gd name="connsiteX888" fmla="*/ 786894 w 4561834"/>
              <a:gd name="connsiteY888" fmla="*/ 481195 h 4901727"/>
              <a:gd name="connsiteX889" fmla="*/ 759494 w 4561834"/>
              <a:gd name="connsiteY889" fmla="*/ 489120 h 4901727"/>
              <a:gd name="connsiteX890" fmla="*/ 786894 w 4561834"/>
              <a:gd name="connsiteY890" fmla="*/ 481195 h 4901727"/>
              <a:gd name="connsiteX891" fmla="*/ 3961142 w 4561834"/>
              <a:gd name="connsiteY891" fmla="*/ 480022 h 4901727"/>
              <a:gd name="connsiteX892" fmla="*/ 3974092 w 4561834"/>
              <a:gd name="connsiteY892" fmla="*/ 480645 h 4901727"/>
              <a:gd name="connsiteX893" fmla="*/ 3963562 w 4561834"/>
              <a:gd name="connsiteY893" fmla="*/ 486532 h 4901727"/>
              <a:gd name="connsiteX894" fmla="*/ 3956636 w 4561834"/>
              <a:gd name="connsiteY894" fmla="*/ 486228 h 4901727"/>
              <a:gd name="connsiteX895" fmla="*/ 3952100 w 4561834"/>
              <a:gd name="connsiteY895" fmla="*/ 483808 h 4901727"/>
              <a:gd name="connsiteX896" fmla="*/ 3954970 w 4561834"/>
              <a:gd name="connsiteY896" fmla="*/ 480422 h 4901727"/>
              <a:gd name="connsiteX897" fmla="*/ 3961142 w 4561834"/>
              <a:gd name="connsiteY897" fmla="*/ 480022 h 4901727"/>
              <a:gd name="connsiteX898" fmla="*/ 845132 w 4561834"/>
              <a:gd name="connsiteY898" fmla="*/ 478336 h 4901727"/>
              <a:gd name="connsiteX899" fmla="*/ 871131 w 4561834"/>
              <a:gd name="connsiteY899" fmla="*/ 482214 h 4901727"/>
              <a:gd name="connsiteX900" fmla="*/ 825842 w 4561834"/>
              <a:gd name="connsiteY900" fmla="*/ 486856 h 4901727"/>
              <a:gd name="connsiteX901" fmla="*/ 845132 w 4561834"/>
              <a:gd name="connsiteY901" fmla="*/ 478336 h 4901727"/>
              <a:gd name="connsiteX902" fmla="*/ 3313214 w 4561834"/>
              <a:gd name="connsiteY902" fmla="*/ 473624 h 4901727"/>
              <a:gd name="connsiteX903" fmla="*/ 3313214 w 4561834"/>
              <a:gd name="connsiteY903" fmla="*/ 473964 h 4901727"/>
              <a:gd name="connsiteX904" fmla="*/ 3313025 w 4561834"/>
              <a:gd name="connsiteY904" fmla="*/ 473744 h 4901727"/>
              <a:gd name="connsiteX905" fmla="*/ 3172366 w 4561834"/>
              <a:gd name="connsiteY905" fmla="*/ 465699 h 4901727"/>
              <a:gd name="connsiteX906" fmla="*/ 3172366 w 4561834"/>
              <a:gd name="connsiteY906" fmla="*/ 480191 h 4901727"/>
              <a:gd name="connsiteX907" fmla="*/ 3168403 w 4561834"/>
              <a:gd name="connsiteY907" fmla="*/ 470341 h 4901727"/>
              <a:gd name="connsiteX908" fmla="*/ 3162516 w 4561834"/>
              <a:gd name="connsiteY908" fmla="*/ 475436 h 4901727"/>
              <a:gd name="connsiteX909" fmla="*/ 3172366 w 4561834"/>
              <a:gd name="connsiteY909" fmla="*/ 465699 h 4901727"/>
              <a:gd name="connsiteX910" fmla="*/ 3309328 w 4561834"/>
              <a:gd name="connsiteY910" fmla="*/ 463815 h 4901727"/>
              <a:gd name="connsiteX911" fmla="*/ 3328166 w 4561834"/>
              <a:gd name="connsiteY911" fmla="*/ 464664 h 4901727"/>
              <a:gd name="connsiteX912" fmla="*/ 3312869 w 4561834"/>
              <a:gd name="connsiteY912" fmla="*/ 473562 h 4901727"/>
              <a:gd name="connsiteX913" fmla="*/ 3313025 w 4561834"/>
              <a:gd name="connsiteY913" fmla="*/ 473744 h 4901727"/>
              <a:gd name="connsiteX914" fmla="*/ 3307645 w 4561834"/>
              <a:gd name="connsiteY914" fmla="*/ 477144 h 4901727"/>
              <a:gd name="connsiteX915" fmla="*/ 3283890 w 4561834"/>
              <a:gd name="connsiteY915" fmla="*/ 473624 h 4901727"/>
              <a:gd name="connsiteX916" fmla="*/ 3291880 w 4561834"/>
              <a:gd name="connsiteY916" fmla="*/ 469850 h 4901727"/>
              <a:gd name="connsiteX917" fmla="*/ 3291482 w 4561834"/>
              <a:gd name="connsiteY917" fmla="*/ 469759 h 4901727"/>
              <a:gd name="connsiteX918" fmla="*/ 3291934 w 4561834"/>
              <a:gd name="connsiteY918" fmla="*/ 469080 h 4901727"/>
              <a:gd name="connsiteX919" fmla="*/ 3309328 w 4561834"/>
              <a:gd name="connsiteY919" fmla="*/ 463815 h 4901727"/>
              <a:gd name="connsiteX920" fmla="*/ 3224349 w 4561834"/>
              <a:gd name="connsiteY920" fmla="*/ 462458 h 4901727"/>
              <a:gd name="connsiteX921" fmla="*/ 3235097 w 4561834"/>
              <a:gd name="connsiteY921" fmla="*/ 473269 h 4901727"/>
              <a:gd name="connsiteX922" fmla="*/ 3220491 w 4561834"/>
              <a:gd name="connsiteY922" fmla="*/ 468740 h 4901727"/>
              <a:gd name="connsiteX923" fmla="*/ 3220944 w 4561834"/>
              <a:gd name="connsiteY923" fmla="*/ 468061 h 4901727"/>
              <a:gd name="connsiteX924" fmla="*/ 3224349 w 4561834"/>
              <a:gd name="connsiteY924" fmla="*/ 462458 h 4901727"/>
              <a:gd name="connsiteX925" fmla="*/ 4162593 w 4561834"/>
              <a:gd name="connsiteY925" fmla="*/ 460604 h 4901727"/>
              <a:gd name="connsiteX926" fmla="*/ 4191139 w 4561834"/>
              <a:gd name="connsiteY926" fmla="*/ 461397 h 4901727"/>
              <a:gd name="connsiteX927" fmla="*/ 4136340 w 4561834"/>
              <a:gd name="connsiteY927" fmla="*/ 466605 h 4901727"/>
              <a:gd name="connsiteX928" fmla="*/ 4136340 w 4561834"/>
              <a:gd name="connsiteY928" fmla="*/ 465926 h 4901727"/>
              <a:gd name="connsiteX929" fmla="*/ 4162593 w 4561834"/>
              <a:gd name="connsiteY929" fmla="*/ 460604 h 4901727"/>
              <a:gd name="connsiteX930" fmla="*/ 4033909 w 4561834"/>
              <a:gd name="connsiteY930" fmla="*/ 460256 h 4901727"/>
              <a:gd name="connsiteX931" fmla="*/ 4050404 w 4561834"/>
              <a:gd name="connsiteY931" fmla="*/ 470907 h 4901727"/>
              <a:gd name="connsiteX932" fmla="*/ 4028892 w 4561834"/>
              <a:gd name="connsiteY932" fmla="*/ 466265 h 4901727"/>
              <a:gd name="connsiteX933" fmla="*/ 4028892 w 4561834"/>
              <a:gd name="connsiteY933" fmla="*/ 465926 h 4901727"/>
              <a:gd name="connsiteX934" fmla="*/ 4033909 w 4561834"/>
              <a:gd name="connsiteY934" fmla="*/ 460256 h 4901727"/>
              <a:gd name="connsiteX935" fmla="*/ 3199639 w 4561834"/>
              <a:gd name="connsiteY935" fmla="*/ 453687 h 4901727"/>
              <a:gd name="connsiteX936" fmla="*/ 3193078 w 4561834"/>
              <a:gd name="connsiteY936" fmla="*/ 461961 h 4901727"/>
              <a:gd name="connsiteX937" fmla="*/ 3183581 w 4561834"/>
              <a:gd name="connsiteY937" fmla="*/ 462513 h 4901727"/>
              <a:gd name="connsiteX938" fmla="*/ 3191195 w 4561834"/>
              <a:gd name="connsiteY938" fmla="*/ 456470 h 4901727"/>
              <a:gd name="connsiteX939" fmla="*/ 3200451 w 4561834"/>
              <a:gd name="connsiteY939" fmla="*/ 452663 h 4901727"/>
              <a:gd name="connsiteX940" fmla="*/ 3199998 w 4561834"/>
              <a:gd name="connsiteY940" fmla="*/ 453569 h 4901727"/>
              <a:gd name="connsiteX941" fmla="*/ 3199639 w 4561834"/>
              <a:gd name="connsiteY941" fmla="*/ 453687 h 4901727"/>
              <a:gd name="connsiteX942" fmla="*/ 3997094 w 4561834"/>
              <a:gd name="connsiteY942" fmla="*/ 451445 h 4901727"/>
              <a:gd name="connsiteX943" fmla="*/ 3986603 w 4561834"/>
              <a:gd name="connsiteY943" fmla="*/ 460336 h 4901727"/>
              <a:gd name="connsiteX944" fmla="*/ 3972167 w 4561834"/>
              <a:gd name="connsiteY944" fmla="*/ 460944 h 4901727"/>
              <a:gd name="connsiteX945" fmla="*/ 3984140 w 4561834"/>
              <a:gd name="connsiteY945" fmla="*/ 454391 h 4901727"/>
              <a:gd name="connsiteX946" fmla="*/ 3997642 w 4561834"/>
              <a:gd name="connsiteY946" fmla="*/ 450981 h 4901727"/>
              <a:gd name="connsiteX947" fmla="*/ 3997642 w 4561834"/>
              <a:gd name="connsiteY947" fmla="*/ 451320 h 4901727"/>
              <a:gd name="connsiteX948" fmla="*/ 3997094 w 4561834"/>
              <a:gd name="connsiteY948" fmla="*/ 451445 h 4901727"/>
              <a:gd name="connsiteX949" fmla="*/ 3242989 w 4561834"/>
              <a:gd name="connsiteY949" fmla="*/ 430874 h 4901727"/>
              <a:gd name="connsiteX950" fmla="*/ 3206452 w 4561834"/>
              <a:gd name="connsiteY950" fmla="*/ 452776 h 4901727"/>
              <a:gd name="connsiteX951" fmla="*/ 3224632 w 4561834"/>
              <a:gd name="connsiteY951" fmla="*/ 437597 h 4901727"/>
              <a:gd name="connsiteX952" fmla="*/ 3246872 w 4561834"/>
              <a:gd name="connsiteY952" fmla="*/ 428547 h 4901727"/>
              <a:gd name="connsiteX953" fmla="*/ 3246872 w 4561834"/>
              <a:gd name="connsiteY953" fmla="*/ 429452 h 4901727"/>
              <a:gd name="connsiteX954" fmla="*/ 3242989 w 4561834"/>
              <a:gd name="connsiteY954" fmla="*/ 430874 h 4901727"/>
              <a:gd name="connsiteX955" fmla="*/ 4068066 w 4561834"/>
              <a:gd name="connsiteY955" fmla="*/ 426751 h 4901727"/>
              <a:gd name="connsiteX956" fmla="*/ 4068066 w 4561834"/>
              <a:gd name="connsiteY956" fmla="*/ 426977 h 4901727"/>
              <a:gd name="connsiteX957" fmla="*/ 4007379 w 4561834"/>
              <a:gd name="connsiteY957" fmla="*/ 451546 h 4901727"/>
              <a:gd name="connsiteX958" fmla="*/ 4068066 w 4561834"/>
              <a:gd name="connsiteY958" fmla="*/ 426751 h 4901727"/>
              <a:gd name="connsiteX959" fmla="*/ 3466569 w 4561834"/>
              <a:gd name="connsiteY959" fmla="*/ 417693 h 4901727"/>
              <a:gd name="connsiteX960" fmla="*/ 3460975 w 4561834"/>
              <a:gd name="connsiteY960" fmla="*/ 456739 h 4901727"/>
              <a:gd name="connsiteX961" fmla="*/ 3458824 w 4561834"/>
              <a:gd name="connsiteY961" fmla="*/ 422093 h 4901727"/>
              <a:gd name="connsiteX962" fmla="*/ 3462433 w 4561834"/>
              <a:gd name="connsiteY962" fmla="*/ 418653 h 4901727"/>
              <a:gd name="connsiteX963" fmla="*/ 3466636 w 4561834"/>
              <a:gd name="connsiteY963" fmla="*/ 417224 h 4901727"/>
              <a:gd name="connsiteX964" fmla="*/ 3466636 w 4561834"/>
              <a:gd name="connsiteY964" fmla="*/ 417677 h 4901727"/>
              <a:gd name="connsiteX965" fmla="*/ 3466569 w 4561834"/>
              <a:gd name="connsiteY965" fmla="*/ 417693 h 4901727"/>
              <a:gd name="connsiteX966" fmla="*/ 4400940 w 4561834"/>
              <a:gd name="connsiteY966" fmla="*/ 414183 h 4901727"/>
              <a:gd name="connsiteX967" fmla="*/ 4392674 w 4561834"/>
              <a:gd name="connsiteY967" fmla="*/ 453698 h 4901727"/>
              <a:gd name="connsiteX968" fmla="*/ 4389051 w 4561834"/>
              <a:gd name="connsiteY968" fmla="*/ 419052 h 4901727"/>
              <a:gd name="connsiteX969" fmla="*/ 4400940 w 4561834"/>
              <a:gd name="connsiteY969" fmla="*/ 414183 h 4901727"/>
              <a:gd name="connsiteX970" fmla="*/ 3464258 w 4561834"/>
              <a:gd name="connsiteY970" fmla="*/ 387446 h 4901727"/>
              <a:gd name="connsiteX971" fmla="*/ 3396325 w 4561834"/>
              <a:gd name="connsiteY971" fmla="*/ 461041 h 4901727"/>
              <a:gd name="connsiteX972" fmla="*/ 3360774 w 4561834"/>
              <a:gd name="connsiteY972" fmla="*/ 415752 h 4901727"/>
              <a:gd name="connsiteX973" fmla="*/ 3397005 w 4561834"/>
              <a:gd name="connsiteY973" fmla="*/ 411223 h 4901727"/>
              <a:gd name="connsiteX974" fmla="*/ 3393268 w 4561834"/>
              <a:gd name="connsiteY974" fmla="*/ 396278 h 4901727"/>
              <a:gd name="connsiteX975" fmla="*/ 3464258 w 4561834"/>
              <a:gd name="connsiteY975" fmla="*/ 387446 h 4901727"/>
              <a:gd name="connsiteX976" fmla="*/ 4396750 w 4561834"/>
              <a:gd name="connsiteY976" fmla="*/ 384405 h 4901727"/>
              <a:gd name="connsiteX977" fmla="*/ 4294850 w 4561834"/>
              <a:gd name="connsiteY977" fmla="*/ 458000 h 4901727"/>
              <a:gd name="connsiteX978" fmla="*/ 4240391 w 4561834"/>
              <a:gd name="connsiteY978" fmla="*/ 412712 h 4901727"/>
              <a:gd name="connsiteX979" fmla="*/ 4295190 w 4561834"/>
              <a:gd name="connsiteY979" fmla="*/ 407956 h 4901727"/>
              <a:gd name="connsiteX980" fmla="*/ 4289416 w 4561834"/>
              <a:gd name="connsiteY980" fmla="*/ 393124 h 4901727"/>
              <a:gd name="connsiteX981" fmla="*/ 4396750 w 4561834"/>
              <a:gd name="connsiteY981" fmla="*/ 384405 h 4901727"/>
              <a:gd name="connsiteX982" fmla="*/ 1183964 w 4561834"/>
              <a:gd name="connsiteY982" fmla="*/ 382691 h 4901727"/>
              <a:gd name="connsiteX983" fmla="*/ 1155658 w 4561834"/>
              <a:gd name="connsiteY983" fmla="*/ 408393 h 4901727"/>
              <a:gd name="connsiteX984" fmla="*/ 1160074 w 4561834"/>
              <a:gd name="connsiteY984" fmla="*/ 402505 h 4901727"/>
              <a:gd name="connsiteX985" fmla="*/ 1110369 w 4561834"/>
              <a:gd name="connsiteY985" fmla="*/ 401826 h 4901727"/>
              <a:gd name="connsiteX986" fmla="*/ 1058853 w 4561834"/>
              <a:gd name="connsiteY986" fmla="*/ 395372 h 4901727"/>
              <a:gd name="connsiteX987" fmla="*/ 1058853 w 4561834"/>
              <a:gd name="connsiteY987" fmla="*/ 394693 h 4901727"/>
              <a:gd name="connsiteX988" fmla="*/ 1119427 w 4561834"/>
              <a:gd name="connsiteY988" fmla="*/ 386767 h 4901727"/>
              <a:gd name="connsiteX989" fmla="*/ 1183964 w 4561834"/>
              <a:gd name="connsiteY989" fmla="*/ 382691 h 4901727"/>
              <a:gd name="connsiteX990" fmla="*/ 812340 w 4561834"/>
              <a:gd name="connsiteY990" fmla="*/ 373945 h 4901727"/>
              <a:gd name="connsiteX991" fmla="*/ 834334 w 4561834"/>
              <a:gd name="connsiteY991" fmla="*/ 376690 h 4901727"/>
              <a:gd name="connsiteX992" fmla="*/ 792555 w 4561834"/>
              <a:gd name="connsiteY992" fmla="*/ 380880 h 4901727"/>
              <a:gd name="connsiteX993" fmla="*/ 812340 w 4561834"/>
              <a:gd name="connsiteY993" fmla="*/ 373945 h 4901727"/>
              <a:gd name="connsiteX994" fmla="*/ 1296247 w 4561834"/>
              <a:gd name="connsiteY994" fmla="*/ 371391 h 4901727"/>
              <a:gd name="connsiteX995" fmla="*/ 1275938 w 4561834"/>
              <a:gd name="connsiteY995" fmla="*/ 379109 h 4901727"/>
              <a:gd name="connsiteX996" fmla="*/ 1194720 w 4561834"/>
              <a:gd name="connsiteY996" fmla="*/ 395938 h 4901727"/>
              <a:gd name="connsiteX997" fmla="*/ 1187587 w 4561834"/>
              <a:gd name="connsiteY997" fmla="*/ 387107 h 4901727"/>
              <a:gd name="connsiteX998" fmla="*/ 1271942 w 4561834"/>
              <a:gd name="connsiteY998" fmla="*/ 371679 h 4901727"/>
              <a:gd name="connsiteX999" fmla="*/ 1298092 w 4561834"/>
              <a:gd name="connsiteY999" fmla="*/ 370690 h 4901727"/>
              <a:gd name="connsiteX1000" fmla="*/ 1298092 w 4561834"/>
              <a:gd name="connsiteY1000" fmla="*/ 371369 h 4901727"/>
              <a:gd name="connsiteX1001" fmla="*/ 1296247 w 4561834"/>
              <a:gd name="connsiteY1001" fmla="*/ 371391 h 4901727"/>
              <a:gd name="connsiteX1002" fmla="*/ 1033378 w 4561834"/>
              <a:gd name="connsiteY1002" fmla="*/ 369558 h 4901727"/>
              <a:gd name="connsiteX1003" fmla="*/ 1035756 w 4561834"/>
              <a:gd name="connsiteY1003" fmla="*/ 384163 h 4901727"/>
              <a:gd name="connsiteX1004" fmla="*/ 1028963 w 4561834"/>
              <a:gd name="connsiteY1004" fmla="*/ 375219 h 4901727"/>
              <a:gd name="connsiteX1005" fmla="*/ 1021943 w 4561834"/>
              <a:gd name="connsiteY1005" fmla="*/ 381446 h 4901727"/>
              <a:gd name="connsiteX1006" fmla="*/ 1033378 w 4561834"/>
              <a:gd name="connsiteY1006" fmla="*/ 369558 h 4901727"/>
              <a:gd name="connsiteX1007" fmla="*/ 1369130 w 4561834"/>
              <a:gd name="connsiteY1007" fmla="*/ 361503 h 4901727"/>
              <a:gd name="connsiteX1008" fmla="*/ 1370781 w 4561834"/>
              <a:gd name="connsiteY1008" fmla="*/ 365821 h 4901727"/>
              <a:gd name="connsiteX1009" fmla="*/ 1338173 w 4561834"/>
              <a:gd name="connsiteY1009" fmla="*/ 372615 h 4901727"/>
              <a:gd name="connsiteX1010" fmla="*/ 1342588 w 4561834"/>
              <a:gd name="connsiteY1010" fmla="*/ 366614 h 4901727"/>
              <a:gd name="connsiteX1011" fmla="*/ 1369130 w 4561834"/>
              <a:gd name="connsiteY1011" fmla="*/ 361503 h 4901727"/>
              <a:gd name="connsiteX1012" fmla="*/ 1214164 w 4561834"/>
              <a:gd name="connsiteY1012" fmla="*/ 340196 h 4901727"/>
              <a:gd name="connsiteX1013" fmla="*/ 1223478 w 4561834"/>
              <a:gd name="connsiteY1013" fmla="*/ 345555 h 4901727"/>
              <a:gd name="connsiteX1014" fmla="*/ 1183737 w 4561834"/>
              <a:gd name="connsiteY1014" fmla="*/ 353141 h 4901727"/>
              <a:gd name="connsiteX1015" fmla="*/ 1214164 w 4561834"/>
              <a:gd name="connsiteY1015" fmla="*/ 340196 h 4901727"/>
              <a:gd name="connsiteX1016" fmla="*/ 1421618 w 4561834"/>
              <a:gd name="connsiteY1016" fmla="*/ 309889 h 4901727"/>
              <a:gd name="connsiteX1017" fmla="*/ 1432034 w 4561834"/>
              <a:gd name="connsiteY1017" fmla="*/ 317928 h 4901727"/>
              <a:gd name="connsiteX1018" fmla="*/ 1413579 w 4561834"/>
              <a:gd name="connsiteY1018" fmla="*/ 326873 h 4901727"/>
              <a:gd name="connsiteX1019" fmla="*/ 1421618 w 4561834"/>
              <a:gd name="connsiteY1019" fmla="*/ 310116 h 4901727"/>
              <a:gd name="connsiteX1020" fmla="*/ 2094737 w 4561834"/>
              <a:gd name="connsiteY1020" fmla="*/ 193865 h 4901727"/>
              <a:gd name="connsiteX1021" fmla="*/ 2059285 w 4561834"/>
              <a:gd name="connsiteY1021" fmla="*/ 202215 h 4901727"/>
              <a:gd name="connsiteX1022" fmla="*/ 2093365 w 4561834"/>
              <a:gd name="connsiteY1022" fmla="*/ 200517 h 4901727"/>
              <a:gd name="connsiteX1023" fmla="*/ 2093251 w 4561834"/>
              <a:gd name="connsiteY1023" fmla="*/ 200970 h 4901727"/>
              <a:gd name="connsiteX1024" fmla="*/ 2094737 w 4561834"/>
              <a:gd name="connsiteY1024" fmla="*/ 193865 h 4901727"/>
              <a:gd name="connsiteX1025" fmla="*/ 3085375 w 4561834"/>
              <a:gd name="connsiteY1025" fmla="*/ 188671 h 4901727"/>
              <a:gd name="connsiteX1026" fmla="*/ 3103533 w 4561834"/>
              <a:gd name="connsiteY1026" fmla="*/ 202668 h 4901727"/>
              <a:gd name="connsiteX1027" fmla="*/ 3063565 w 4561834"/>
              <a:gd name="connsiteY1027" fmla="*/ 190666 h 4901727"/>
              <a:gd name="connsiteX1028" fmla="*/ 3063565 w 4561834"/>
              <a:gd name="connsiteY1028" fmla="*/ 190214 h 4901727"/>
              <a:gd name="connsiteX1029" fmla="*/ 3085375 w 4561834"/>
              <a:gd name="connsiteY1029" fmla="*/ 188671 h 4901727"/>
              <a:gd name="connsiteX1030" fmla="*/ 3034313 w 4561834"/>
              <a:gd name="connsiteY1030" fmla="*/ 185486 h 4901727"/>
              <a:gd name="connsiteX1031" fmla="*/ 3038421 w 4561834"/>
              <a:gd name="connsiteY1031" fmla="*/ 189067 h 4901727"/>
              <a:gd name="connsiteX1032" fmla="*/ 3033721 w 4561834"/>
              <a:gd name="connsiteY1032" fmla="*/ 186100 h 4901727"/>
              <a:gd name="connsiteX1033" fmla="*/ 2210691 w 4561834"/>
              <a:gd name="connsiteY1033" fmla="*/ 181722 h 4901727"/>
              <a:gd name="connsiteX1034" fmla="*/ 2180093 w 4561834"/>
              <a:gd name="connsiteY1034" fmla="*/ 190893 h 4901727"/>
              <a:gd name="connsiteX1035" fmla="*/ 2190283 w 4561834"/>
              <a:gd name="connsiteY1035" fmla="*/ 193837 h 4901727"/>
              <a:gd name="connsiteX1036" fmla="*/ 2190170 w 4561834"/>
              <a:gd name="connsiteY1036" fmla="*/ 194289 h 4901727"/>
              <a:gd name="connsiteX1037" fmla="*/ 2210691 w 4561834"/>
              <a:gd name="connsiteY1037" fmla="*/ 181722 h 4901727"/>
              <a:gd name="connsiteX1038" fmla="*/ 2309930 w 4561834"/>
              <a:gd name="connsiteY1038" fmla="*/ 171815 h 4901727"/>
              <a:gd name="connsiteX1039" fmla="*/ 2296032 w 4561834"/>
              <a:gd name="connsiteY1039" fmla="*/ 176853 h 4901727"/>
              <a:gd name="connsiteX1040" fmla="*/ 2295919 w 4561834"/>
              <a:gd name="connsiteY1040" fmla="*/ 177306 h 4901727"/>
              <a:gd name="connsiteX1041" fmla="*/ 2334188 w 4561834"/>
              <a:gd name="connsiteY1041" fmla="*/ 172211 h 4901727"/>
              <a:gd name="connsiteX1042" fmla="*/ 2309930 w 4561834"/>
              <a:gd name="connsiteY1042" fmla="*/ 171815 h 4901727"/>
              <a:gd name="connsiteX1043" fmla="*/ 2197189 w 4561834"/>
              <a:gd name="connsiteY1043" fmla="*/ 156926 h 4901727"/>
              <a:gd name="connsiteX1044" fmla="*/ 2181268 w 4561834"/>
              <a:gd name="connsiteY1044" fmla="*/ 165630 h 4901727"/>
              <a:gd name="connsiteX1045" fmla="*/ 2168954 w 4561834"/>
              <a:gd name="connsiteY1045" fmla="*/ 167317 h 4901727"/>
              <a:gd name="connsiteX1046" fmla="*/ 2163779 w 4561834"/>
              <a:gd name="connsiteY1046" fmla="*/ 166534 h 4901727"/>
              <a:gd name="connsiteX1047" fmla="*/ 2176343 w 4561834"/>
              <a:gd name="connsiteY1047" fmla="*/ 159955 h 4901727"/>
              <a:gd name="connsiteX1048" fmla="*/ 2197189 w 4561834"/>
              <a:gd name="connsiteY1048" fmla="*/ 156926 h 4901727"/>
              <a:gd name="connsiteX1049" fmla="*/ 2230477 w 4561834"/>
              <a:gd name="connsiteY1049" fmla="*/ 121941 h 4901727"/>
              <a:gd name="connsiteX1050" fmla="*/ 2191189 w 4561834"/>
              <a:gd name="connsiteY1050" fmla="*/ 138471 h 4901727"/>
              <a:gd name="connsiteX1051" fmla="*/ 2230477 w 4561834"/>
              <a:gd name="connsiteY1051" fmla="*/ 121941 h 4901727"/>
              <a:gd name="connsiteX1052" fmla="*/ 2289841 w 4561834"/>
              <a:gd name="connsiteY1052" fmla="*/ 121808 h 4901727"/>
              <a:gd name="connsiteX1053" fmla="*/ 2318563 w 4561834"/>
              <a:gd name="connsiteY1053" fmla="*/ 128734 h 4901727"/>
              <a:gd name="connsiteX1054" fmla="*/ 2300561 w 4561834"/>
              <a:gd name="connsiteY1054" fmla="*/ 141612 h 4901727"/>
              <a:gd name="connsiteX1055" fmla="*/ 2282559 w 4561834"/>
              <a:gd name="connsiteY1055" fmla="*/ 128734 h 4901727"/>
              <a:gd name="connsiteX1056" fmla="*/ 2289841 w 4561834"/>
              <a:gd name="connsiteY1056" fmla="*/ 121808 h 4901727"/>
              <a:gd name="connsiteX1057" fmla="*/ 2460921 w 4561834"/>
              <a:gd name="connsiteY1057" fmla="*/ 105855 h 4901727"/>
              <a:gd name="connsiteX1058" fmla="*/ 2459865 w 4561834"/>
              <a:gd name="connsiteY1058" fmla="*/ 106089 h 4901727"/>
              <a:gd name="connsiteX1059" fmla="*/ 2459865 w 4561834"/>
              <a:gd name="connsiteY1059" fmla="*/ 105863 h 4901727"/>
              <a:gd name="connsiteX1060" fmla="*/ 2552141 w 4561834"/>
              <a:gd name="connsiteY1060" fmla="*/ 92729 h 4901727"/>
              <a:gd name="connsiteX1061" fmla="*/ 2511352 w 4561834"/>
              <a:gd name="connsiteY1061" fmla="*/ 105495 h 4901727"/>
              <a:gd name="connsiteX1062" fmla="*/ 2460921 w 4561834"/>
              <a:gd name="connsiteY1062" fmla="*/ 105855 h 4901727"/>
              <a:gd name="connsiteX1063" fmla="*/ 2503413 w 4561834"/>
              <a:gd name="connsiteY1063" fmla="*/ 96437 h 4901727"/>
              <a:gd name="connsiteX1064" fmla="*/ 2552141 w 4561834"/>
              <a:gd name="connsiteY1064" fmla="*/ 92729 h 4901727"/>
              <a:gd name="connsiteX1065" fmla="*/ 2341548 w 4561834"/>
              <a:gd name="connsiteY1065" fmla="*/ 80727 h 4901727"/>
              <a:gd name="connsiteX1066" fmla="*/ 2295240 w 4561834"/>
              <a:gd name="connsiteY1066" fmla="*/ 101900 h 4901727"/>
              <a:gd name="connsiteX1067" fmla="*/ 2245875 w 4561834"/>
              <a:gd name="connsiteY1067" fmla="*/ 119223 h 4901727"/>
              <a:gd name="connsiteX1068" fmla="*/ 2289692 w 4561834"/>
              <a:gd name="connsiteY1068" fmla="*/ 95560 h 4901727"/>
              <a:gd name="connsiteX1069" fmla="*/ 2341548 w 4561834"/>
              <a:gd name="connsiteY1069" fmla="*/ 80727 h 4901727"/>
              <a:gd name="connsiteX1070" fmla="*/ 2970157 w 4561834"/>
              <a:gd name="connsiteY1070" fmla="*/ 66235 h 4901727"/>
              <a:gd name="connsiteX1071" fmla="*/ 2927586 w 4561834"/>
              <a:gd name="connsiteY1071" fmla="*/ 90125 h 4901727"/>
              <a:gd name="connsiteX1072" fmla="*/ 3018729 w 4561834"/>
              <a:gd name="connsiteY1072" fmla="*/ 88993 h 4901727"/>
              <a:gd name="connsiteX1073" fmla="*/ 2982498 w 4561834"/>
              <a:gd name="connsiteY1073" fmla="*/ 98390 h 4901727"/>
              <a:gd name="connsiteX1074" fmla="*/ 2941172 w 4561834"/>
              <a:gd name="connsiteY1074" fmla="*/ 100088 h 4901727"/>
              <a:gd name="connsiteX1075" fmla="*/ 2983178 w 4561834"/>
              <a:gd name="connsiteY1075" fmla="*/ 132470 h 4901727"/>
              <a:gd name="connsiteX1076" fmla="*/ 3025636 w 4561834"/>
              <a:gd name="connsiteY1076" fmla="*/ 154095 h 4901727"/>
              <a:gd name="connsiteX1077" fmla="*/ 3030731 w 4561834"/>
              <a:gd name="connsiteY1077" fmla="*/ 184213 h 4901727"/>
              <a:gd name="connsiteX1078" fmla="*/ 3033721 w 4561834"/>
              <a:gd name="connsiteY1078" fmla="*/ 186100 h 4901727"/>
              <a:gd name="connsiteX1079" fmla="*/ 3030731 w 4561834"/>
              <a:gd name="connsiteY1079" fmla="*/ 189195 h 4901727"/>
              <a:gd name="connsiteX1080" fmla="*/ 3032656 w 4561834"/>
              <a:gd name="connsiteY1080" fmla="*/ 214217 h 4901727"/>
              <a:gd name="connsiteX1081" fmla="*/ 3110326 w 4561834"/>
              <a:gd name="connsiteY1081" fmla="*/ 253958 h 4901727"/>
              <a:gd name="connsiteX1082" fmla="*/ 3006501 w 4561834"/>
              <a:gd name="connsiteY1082" fmla="*/ 262223 h 4901727"/>
              <a:gd name="connsiteX1083" fmla="*/ 3074435 w 4561834"/>
              <a:gd name="connsiteY1083" fmla="*/ 326307 h 4901727"/>
              <a:gd name="connsiteX1084" fmla="*/ 3078850 w 4561834"/>
              <a:gd name="connsiteY1084" fmla="*/ 351329 h 4901727"/>
              <a:gd name="connsiteX1085" fmla="*/ 3056206 w 4561834"/>
              <a:gd name="connsiteY1085" fmla="*/ 349970 h 4901727"/>
              <a:gd name="connsiteX1086" fmla="*/ 3045903 w 4561834"/>
              <a:gd name="connsiteY1086" fmla="*/ 359255 h 4901727"/>
              <a:gd name="connsiteX1087" fmla="*/ 3059602 w 4561834"/>
              <a:gd name="connsiteY1087" fmla="*/ 389938 h 4901727"/>
              <a:gd name="connsiteX1088" fmla="*/ 3030504 w 4561834"/>
              <a:gd name="connsiteY1088" fmla="*/ 398090 h 4901727"/>
              <a:gd name="connsiteX1089" fmla="*/ 3051790 w 4561834"/>
              <a:gd name="connsiteY1089" fmla="*/ 409412 h 4901727"/>
              <a:gd name="connsiteX1090" fmla="*/ 3035486 w 4561834"/>
              <a:gd name="connsiteY1090" fmla="*/ 418357 h 4901727"/>
              <a:gd name="connsiteX1091" fmla="*/ 3032542 w 4561834"/>
              <a:gd name="connsiteY1091" fmla="*/ 462966 h 4901727"/>
              <a:gd name="connsiteX1092" fmla="*/ 3036884 w 4561834"/>
              <a:gd name="connsiteY1092" fmla="*/ 470621 h 4901727"/>
              <a:gd name="connsiteX1093" fmla="*/ 3091305 w 4561834"/>
              <a:gd name="connsiteY1093" fmla="*/ 483530 h 4901727"/>
              <a:gd name="connsiteX1094" fmla="*/ 3166598 w 4561834"/>
              <a:gd name="connsiteY1094" fmla="*/ 483346 h 4901727"/>
              <a:gd name="connsiteX1095" fmla="*/ 3169713 w 4561834"/>
              <a:gd name="connsiteY1095" fmla="*/ 485933 h 4901727"/>
              <a:gd name="connsiteX1096" fmla="*/ 3168522 w 4561834"/>
              <a:gd name="connsiteY1096" fmla="*/ 487988 h 4901727"/>
              <a:gd name="connsiteX1097" fmla="*/ 3172569 w 4561834"/>
              <a:gd name="connsiteY1097" fmla="*/ 488305 h 4901727"/>
              <a:gd name="connsiteX1098" fmla="*/ 3177971 w 4561834"/>
              <a:gd name="connsiteY1098" fmla="*/ 492793 h 4901727"/>
              <a:gd name="connsiteX1099" fmla="*/ 3191605 w 4561834"/>
              <a:gd name="connsiteY1099" fmla="*/ 496678 h 4901727"/>
              <a:gd name="connsiteX1100" fmla="*/ 3191894 w 4561834"/>
              <a:gd name="connsiteY1100" fmla="*/ 496700 h 4901727"/>
              <a:gd name="connsiteX1101" fmla="*/ 3188330 w 4561834"/>
              <a:gd name="connsiteY1101" fmla="*/ 495250 h 4901727"/>
              <a:gd name="connsiteX1102" fmla="*/ 3188330 w 4561834"/>
              <a:gd name="connsiteY1102" fmla="*/ 494797 h 4901727"/>
              <a:gd name="connsiteX1103" fmla="*/ 3209430 w 4561834"/>
              <a:gd name="connsiteY1103" fmla="*/ 491655 h 4901727"/>
              <a:gd name="connsiteX1104" fmla="*/ 3244590 w 4561834"/>
              <a:gd name="connsiteY1104" fmla="*/ 499419 h 4901727"/>
              <a:gd name="connsiteX1105" fmla="*/ 3277423 w 4561834"/>
              <a:gd name="connsiteY1105" fmla="*/ 500069 h 4901727"/>
              <a:gd name="connsiteX1106" fmla="*/ 3443312 w 4561834"/>
              <a:gd name="connsiteY1106" fmla="*/ 467382 h 4901727"/>
              <a:gd name="connsiteX1107" fmla="*/ 3439237 w 4561834"/>
              <a:gd name="connsiteY1107" fmla="*/ 477232 h 4901727"/>
              <a:gd name="connsiteX1108" fmla="*/ 3451433 w 4561834"/>
              <a:gd name="connsiteY1108" fmla="*/ 481343 h 4901727"/>
              <a:gd name="connsiteX1109" fmla="*/ 3455872 w 4561834"/>
              <a:gd name="connsiteY1109" fmla="*/ 478716 h 4901727"/>
              <a:gd name="connsiteX1110" fmla="*/ 3455988 w 4561834"/>
              <a:gd name="connsiteY1110" fmla="*/ 477701 h 4901727"/>
              <a:gd name="connsiteX1111" fmla="*/ 3455988 w 4561834"/>
              <a:gd name="connsiteY1111" fmla="*/ 477248 h 4901727"/>
              <a:gd name="connsiteX1112" fmla="*/ 3456580 w 4561834"/>
              <a:gd name="connsiteY1112" fmla="*/ 478297 h 4901727"/>
              <a:gd name="connsiteX1113" fmla="*/ 3463354 w 4561834"/>
              <a:gd name="connsiteY1113" fmla="*/ 474288 h 4901727"/>
              <a:gd name="connsiteX1114" fmla="*/ 3486111 w 4561834"/>
              <a:gd name="connsiteY1114" fmla="*/ 453002 h 4901727"/>
              <a:gd name="connsiteX1115" fmla="*/ 3470260 w 4561834"/>
              <a:gd name="connsiteY1115" fmla="*/ 477685 h 4901727"/>
              <a:gd name="connsiteX1116" fmla="*/ 3504227 w 4561834"/>
              <a:gd name="connsiteY1116" fmla="*/ 473156 h 4901727"/>
              <a:gd name="connsiteX1117" fmla="*/ 3474675 w 4561834"/>
              <a:gd name="connsiteY1117" fmla="*/ 486856 h 4901727"/>
              <a:gd name="connsiteX1118" fmla="*/ 3481634 w 4561834"/>
              <a:gd name="connsiteY1118" fmla="*/ 507302 h 4901727"/>
              <a:gd name="connsiteX1119" fmla="*/ 3487432 w 4561834"/>
              <a:gd name="connsiteY1119" fmla="*/ 514153 h 4901727"/>
              <a:gd name="connsiteX1120" fmla="*/ 3493184 w 4561834"/>
              <a:gd name="connsiteY1120" fmla="*/ 512966 h 4901727"/>
              <a:gd name="connsiteX1121" fmla="*/ 3518374 w 4561834"/>
              <a:gd name="connsiteY1121" fmla="*/ 495929 h 4901727"/>
              <a:gd name="connsiteX1122" fmla="*/ 3508750 w 4561834"/>
              <a:gd name="connsiteY1122" fmla="*/ 515857 h 4901727"/>
              <a:gd name="connsiteX1123" fmla="*/ 3633294 w 4561834"/>
              <a:gd name="connsiteY1123" fmla="*/ 510195 h 4901727"/>
              <a:gd name="connsiteX1124" fmla="*/ 3623444 w 4561834"/>
              <a:gd name="connsiteY1124" fmla="*/ 500345 h 4901727"/>
              <a:gd name="connsiteX1125" fmla="*/ 3643710 w 4561834"/>
              <a:gd name="connsiteY1125" fmla="*/ 491401 h 4901727"/>
              <a:gd name="connsiteX1126" fmla="*/ 3720022 w 4561834"/>
              <a:gd name="connsiteY1126" fmla="*/ 520952 h 4901727"/>
              <a:gd name="connsiteX1127" fmla="*/ 3733721 w 4561834"/>
              <a:gd name="connsiteY1127" fmla="*/ 510988 h 4901727"/>
              <a:gd name="connsiteX1128" fmla="*/ 3741534 w 4561834"/>
              <a:gd name="connsiteY1128" fmla="*/ 520952 h 4901727"/>
              <a:gd name="connsiteX1129" fmla="*/ 3804032 w 4561834"/>
              <a:gd name="connsiteY1129" fmla="*/ 515857 h 4901727"/>
              <a:gd name="connsiteX1130" fmla="*/ 3690810 w 4561834"/>
              <a:gd name="connsiteY1130" fmla="*/ 501138 h 4901727"/>
              <a:gd name="connsiteX1131" fmla="*/ 3710284 w 4561834"/>
              <a:gd name="connsiteY1131" fmla="*/ 486192 h 4901727"/>
              <a:gd name="connsiteX1132" fmla="*/ 3700434 w 4561834"/>
              <a:gd name="connsiteY1132" fmla="*/ 471361 h 4901727"/>
              <a:gd name="connsiteX1133" fmla="*/ 3727947 w 4561834"/>
              <a:gd name="connsiteY1133" fmla="*/ 491061 h 4901727"/>
              <a:gd name="connsiteX1134" fmla="*/ 3720022 w 4561834"/>
              <a:gd name="connsiteY1134" fmla="*/ 481210 h 4901727"/>
              <a:gd name="connsiteX1135" fmla="*/ 3723871 w 4561834"/>
              <a:gd name="connsiteY1135" fmla="*/ 466265 h 4901727"/>
              <a:gd name="connsiteX1136" fmla="*/ 3946806 w 4561834"/>
              <a:gd name="connsiteY1136" fmla="*/ 480984 h 4901727"/>
              <a:gd name="connsiteX1137" fmla="*/ 3952100 w 4561834"/>
              <a:gd name="connsiteY1137" fmla="*/ 483808 h 4901727"/>
              <a:gd name="connsiteX1138" fmla="*/ 3950655 w 4561834"/>
              <a:gd name="connsiteY1138" fmla="*/ 485513 h 4901727"/>
              <a:gd name="connsiteX1139" fmla="*/ 3950655 w 4561834"/>
              <a:gd name="connsiteY1139" fmla="*/ 485966 h 4901727"/>
              <a:gd name="connsiteX1140" fmla="*/ 3956636 w 4561834"/>
              <a:gd name="connsiteY1140" fmla="*/ 486228 h 4901727"/>
              <a:gd name="connsiteX1141" fmla="*/ 3964199 w 4561834"/>
              <a:gd name="connsiteY1141" fmla="*/ 490264 h 4901727"/>
              <a:gd name="connsiteX1142" fmla="*/ 4030816 w 4561834"/>
              <a:gd name="connsiteY1142" fmla="*/ 496043 h 4901727"/>
              <a:gd name="connsiteX1143" fmla="*/ 4365388 w 4561834"/>
              <a:gd name="connsiteY1143" fmla="*/ 463208 h 4901727"/>
              <a:gd name="connsiteX1144" fmla="*/ 4359387 w 4561834"/>
              <a:gd name="connsiteY1144" fmla="*/ 473059 h 4901727"/>
              <a:gd name="connsiteX1145" fmla="*/ 4430037 w 4561834"/>
              <a:gd name="connsiteY1145" fmla="*/ 448829 h 4901727"/>
              <a:gd name="connsiteX1146" fmla="*/ 4406374 w 4561834"/>
              <a:gd name="connsiteY1146" fmla="*/ 473512 h 4901727"/>
              <a:gd name="connsiteX1147" fmla="*/ 4457210 w 4561834"/>
              <a:gd name="connsiteY1147" fmla="*/ 468982 h 4901727"/>
              <a:gd name="connsiteX1148" fmla="*/ 4414072 w 4561834"/>
              <a:gd name="connsiteY1148" fmla="*/ 483475 h 4901727"/>
              <a:gd name="connsiteX1149" fmla="*/ 4462418 w 4561834"/>
              <a:gd name="connsiteY1149" fmla="*/ 533633 h 4901727"/>
              <a:gd name="connsiteX1150" fmla="*/ 4466042 w 4561834"/>
              <a:gd name="connsiteY1150" fmla="*/ 563410 h 4901727"/>
              <a:gd name="connsiteX1151" fmla="*/ 4467733 w 4561834"/>
              <a:gd name="connsiteY1151" fmla="*/ 565064 h 4901727"/>
              <a:gd name="connsiteX1152" fmla="*/ 4466042 w 4561834"/>
              <a:gd name="connsiteY1152" fmla="*/ 568392 h 4901727"/>
              <a:gd name="connsiteX1153" fmla="*/ 4467740 w 4561834"/>
              <a:gd name="connsiteY1153" fmla="*/ 593188 h 4901727"/>
              <a:gd name="connsiteX1154" fmla="*/ 4514161 w 4561834"/>
              <a:gd name="connsiteY1154" fmla="*/ 628399 h 4901727"/>
              <a:gd name="connsiteX1155" fmla="*/ 4453587 w 4561834"/>
              <a:gd name="connsiteY1155" fmla="*/ 642665 h 4901727"/>
              <a:gd name="connsiteX1156" fmla="*/ 4495819 w 4561834"/>
              <a:gd name="connsiteY1156" fmla="*/ 702787 h 4901727"/>
              <a:gd name="connsiteX1157" fmla="*/ 4499443 w 4561834"/>
              <a:gd name="connsiteY1157" fmla="*/ 727582 h 4901727"/>
              <a:gd name="connsiteX1158" fmla="*/ 4485855 w 4561834"/>
              <a:gd name="connsiteY1158" fmla="*/ 727582 h 4901727"/>
              <a:gd name="connsiteX1159" fmla="*/ 4479855 w 4561834"/>
              <a:gd name="connsiteY1159" fmla="*/ 737433 h 4901727"/>
              <a:gd name="connsiteX1160" fmla="*/ 4489252 w 4561834"/>
              <a:gd name="connsiteY1160" fmla="*/ 767324 h 4901727"/>
              <a:gd name="connsiteX1161" fmla="*/ 4471703 w 4561834"/>
              <a:gd name="connsiteY1161" fmla="*/ 777174 h 4901727"/>
              <a:gd name="connsiteX1162" fmla="*/ 4485176 w 4561834"/>
              <a:gd name="connsiteY1162" fmla="*/ 787137 h 4901727"/>
              <a:gd name="connsiteX1163" fmla="*/ 4475326 w 4561834"/>
              <a:gd name="connsiteY1163" fmla="*/ 796988 h 4901727"/>
              <a:gd name="connsiteX1164" fmla="*/ 4475326 w 4561834"/>
              <a:gd name="connsiteY1164" fmla="*/ 841597 h 4901727"/>
              <a:gd name="connsiteX1165" fmla="*/ 4497970 w 4561834"/>
              <a:gd name="connsiteY1165" fmla="*/ 881564 h 4901727"/>
              <a:gd name="connsiteX1166" fmla="*/ 4480534 w 4561834"/>
              <a:gd name="connsiteY1166" fmla="*/ 876470 h 4901727"/>
              <a:gd name="connsiteX1167" fmla="*/ 4474533 w 4561834"/>
              <a:gd name="connsiteY1167" fmla="*/ 891301 h 4901727"/>
              <a:gd name="connsiteX1168" fmla="*/ 4491969 w 4561834"/>
              <a:gd name="connsiteY1168" fmla="*/ 896510 h 4901727"/>
              <a:gd name="connsiteX1169" fmla="*/ 4493782 w 4561834"/>
              <a:gd name="connsiteY1169" fmla="*/ 911342 h 4901727"/>
              <a:gd name="connsiteX1170" fmla="*/ 4472495 w 4561834"/>
              <a:gd name="connsiteY1170" fmla="*/ 901152 h 4901727"/>
              <a:gd name="connsiteX1171" fmla="*/ 4472495 w 4561834"/>
              <a:gd name="connsiteY1171" fmla="*/ 911115 h 4901727"/>
              <a:gd name="connsiteX1172" fmla="*/ 4487893 w 4561834"/>
              <a:gd name="connsiteY1172" fmla="*/ 921192 h 4901727"/>
              <a:gd name="connsiteX1173" fmla="*/ 4466381 w 4561834"/>
              <a:gd name="connsiteY1173" fmla="*/ 930930 h 4901727"/>
              <a:gd name="connsiteX1174" fmla="*/ 4472042 w 4561834"/>
              <a:gd name="connsiteY1174" fmla="*/ 945875 h 4901727"/>
              <a:gd name="connsiteX1175" fmla="*/ 4478043 w 4561834"/>
              <a:gd name="connsiteY1175" fmla="*/ 931042 h 4901727"/>
              <a:gd name="connsiteX1176" fmla="*/ 4493215 w 4561834"/>
              <a:gd name="connsiteY1176" fmla="*/ 965915 h 4901727"/>
              <a:gd name="connsiteX1177" fmla="*/ 4491064 w 4561834"/>
              <a:gd name="connsiteY1177" fmla="*/ 980860 h 4901727"/>
              <a:gd name="connsiteX1178" fmla="*/ 4450304 w 4561834"/>
              <a:gd name="connsiteY1178" fmla="*/ 995239 h 4901727"/>
              <a:gd name="connsiteX1179" fmla="*/ 4484950 w 4561834"/>
              <a:gd name="connsiteY1179" fmla="*/ 1005543 h 4901727"/>
              <a:gd name="connsiteX1180" fmla="*/ 4448152 w 4561834"/>
              <a:gd name="connsiteY1180" fmla="*/ 1010185 h 4901727"/>
              <a:gd name="connsiteX1181" fmla="*/ 4461286 w 4561834"/>
              <a:gd name="connsiteY1181" fmla="*/ 1054907 h 4901727"/>
              <a:gd name="connsiteX1182" fmla="*/ 4453474 w 4561834"/>
              <a:gd name="connsiteY1182" fmla="*/ 1059776 h 4901727"/>
              <a:gd name="connsiteX1183" fmla="*/ 4486082 w 4561834"/>
              <a:gd name="connsiteY1183" fmla="*/ 1085024 h 4901727"/>
              <a:gd name="connsiteX1184" fmla="*/ 4487893 w 4561834"/>
              <a:gd name="connsiteY1184" fmla="*/ 1099857 h 4901727"/>
              <a:gd name="connsiteX1185" fmla="*/ 4470457 w 4561834"/>
              <a:gd name="connsiteY1185" fmla="*/ 1104612 h 4901727"/>
              <a:gd name="connsiteX1186" fmla="*/ 4481779 w 4561834"/>
              <a:gd name="connsiteY1186" fmla="*/ 1109707 h 4901727"/>
              <a:gd name="connsiteX1187" fmla="*/ 4468193 w 4561834"/>
              <a:gd name="connsiteY1187" fmla="*/ 1114575 h 4901727"/>
              <a:gd name="connsiteX1188" fmla="*/ 4468193 w 4561834"/>
              <a:gd name="connsiteY1188" fmla="*/ 1099517 h 4901727"/>
              <a:gd name="connsiteX1189" fmla="*/ 4452681 w 4561834"/>
              <a:gd name="connsiteY1189" fmla="*/ 1099517 h 4901727"/>
              <a:gd name="connsiteX1190" fmla="*/ 4466155 w 4561834"/>
              <a:gd name="connsiteY1190" fmla="*/ 1109593 h 4901727"/>
              <a:gd name="connsiteX1191" fmla="*/ 4483138 w 4561834"/>
              <a:gd name="connsiteY1191" fmla="*/ 1149448 h 4901727"/>
              <a:gd name="connsiteX1192" fmla="*/ 4488799 w 4561834"/>
              <a:gd name="connsiteY1192" fmla="*/ 1164393 h 4901727"/>
              <a:gd name="connsiteX1193" fmla="*/ 4490611 w 4561834"/>
              <a:gd name="connsiteY1193" fmla="*/ 1174357 h 4901727"/>
              <a:gd name="connsiteX1194" fmla="*/ 4486648 w 4561834"/>
              <a:gd name="connsiteY1194" fmla="*/ 1179339 h 4901727"/>
              <a:gd name="connsiteX1195" fmla="*/ 4497970 w 4561834"/>
              <a:gd name="connsiteY1195" fmla="*/ 1189302 h 4901727"/>
              <a:gd name="connsiteX1196" fmla="*/ 4457437 w 4561834"/>
              <a:gd name="connsiteY1196" fmla="*/ 1198926 h 4901727"/>
              <a:gd name="connsiteX1197" fmla="*/ 4476684 w 4561834"/>
              <a:gd name="connsiteY1197" fmla="*/ 1198926 h 4901727"/>
              <a:gd name="connsiteX1198" fmla="*/ 4470684 w 4561834"/>
              <a:gd name="connsiteY1198" fmla="*/ 1213758 h 4901727"/>
              <a:gd name="connsiteX1199" fmla="*/ 4503406 w 4561834"/>
              <a:gd name="connsiteY1199" fmla="*/ 1224061 h 4901727"/>
              <a:gd name="connsiteX1200" fmla="*/ 4493669 w 4561834"/>
              <a:gd name="connsiteY1200" fmla="*/ 1233911 h 4901727"/>
              <a:gd name="connsiteX1201" fmla="*/ 4484045 w 4561834"/>
              <a:gd name="connsiteY1201" fmla="*/ 1229003 h 4901727"/>
              <a:gd name="connsiteX1202" fmla="*/ 4474421 w 4561834"/>
              <a:gd name="connsiteY1202" fmla="*/ 1233911 h 4901727"/>
              <a:gd name="connsiteX1203" fmla="*/ 4482007 w 4561834"/>
              <a:gd name="connsiteY1203" fmla="*/ 1243875 h 4901727"/>
              <a:gd name="connsiteX1204" fmla="*/ 4468420 w 4561834"/>
              <a:gd name="connsiteY1204" fmla="*/ 1248744 h 4901727"/>
              <a:gd name="connsiteX1205" fmla="*/ 4458909 w 4561834"/>
              <a:gd name="connsiteY1205" fmla="*/ 1233685 h 4901727"/>
              <a:gd name="connsiteX1206" fmla="*/ 4440907 w 4561834"/>
              <a:gd name="connsiteY1206" fmla="*/ 1297995 h 4901727"/>
              <a:gd name="connsiteX1207" fmla="*/ 4450531 w 4561834"/>
              <a:gd name="connsiteY1207" fmla="*/ 1308070 h 4901727"/>
              <a:gd name="connsiteX1208" fmla="*/ 4444530 w 4561834"/>
              <a:gd name="connsiteY1208" fmla="*/ 1322789 h 4901727"/>
              <a:gd name="connsiteX1209" fmla="*/ 4478497 w 4561834"/>
              <a:gd name="connsiteY1209" fmla="*/ 1343055 h 4901727"/>
              <a:gd name="connsiteX1210" fmla="*/ 4445549 w 4561834"/>
              <a:gd name="connsiteY1210" fmla="*/ 1372606 h 4901727"/>
              <a:gd name="connsiteX1211" fmla="*/ 4401166 w 4561834"/>
              <a:gd name="connsiteY1211" fmla="*/ 1382004 h 4901727"/>
              <a:gd name="connsiteX1212" fmla="*/ 4475893 w 4561834"/>
              <a:gd name="connsiteY1212" fmla="*/ 1412574 h 4901727"/>
              <a:gd name="connsiteX1213" fmla="*/ 4470118 w 4561834"/>
              <a:gd name="connsiteY1213" fmla="*/ 1412574 h 4901727"/>
              <a:gd name="connsiteX1214" fmla="*/ 4468080 w 4561834"/>
              <a:gd name="connsiteY1214" fmla="*/ 1427406 h 4901727"/>
              <a:gd name="connsiteX1215" fmla="*/ 4437397 w 4561834"/>
              <a:gd name="connsiteY1215" fmla="*/ 1417329 h 4901727"/>
              <a:gd name="connsiteX1216" fmla="*/ 4391089 w 4561834"/>
              <a:gd name="connsiteY1216" fmla="*/ 1436690 h 4901727"/>
              <a:gd name="connsiteX1217" fmla="*/ 4431510 w 4561834"/>
              <a:gd name="connsiteY1217" fmla="*/ 1422198 h 4901727"/>
              <a:gd name="connsiteX1218" fmla="*/ 4358481 w 4561834"/>
              <a:gd name="connsiteY1218" fmla="*/ 1421518 h 4901727"/>
              <a:gd name="connsiteX1219" fmla="*/ 4362331 w 4561834"/>
              <a:gd name="connsiteY1219" fmla="*/ 1426387 h 4901727"/>
              <a:gd name="connsiteX1220" fmla="*/ 4354405 w 4561834"/>
              <a:gd name="connsiteY1220" fmla="*/ 1451296 h 4901727"/>
              <a:gd name="connsiteX1221" fmla="*/ 4301629 w 4561834"/>
              <a:gd name="connsiteY1221" fmla="*/ 1474933 h 4901727"/>
              <a:gd name="connsiteX1222" fmla="*/ 4258734 w 4561834"/>
              <a:gd name="connsiteY1222" fmla="*/ 1480221 h 4901727"/>
              <a:gd name="connsiteX1223" fmla="*/ 4260012 w 4561834"/>
              <a:gd name="connsiteY1223" fmla="*/ 1483434 h 4901727"/>
              <a:gd name="connsiteX1224" fmla="*/ 4240094 w 4561834"/>
              <a:gd name="connsiteY1224" fmla="*/ 1484113 h 4901727"/>
              <a:gd name="connsiteX1225" fmla="*/ 4231794 w 4561834"/>
              <a:gd name="connsiteY1225" fmla="*/ 1494303 h 4901727"/>
              <a:gd name="connsiteX1226" fmla="*/ 4247089 w 4561834"/>
              <a:gd name="connsiteY1226" fmla="*/ 1523628 h 4901727"/>
              <a:gd name="connsiteX1227" fmla="*/ 4221835 w 4561834"/>
              <a:gd name="connsiteY1227" fmla="*/ 1534384 h 4901727"/>
              <a:gd name="connsiteX1228" fmla="*/ 4242109 w 4561834"/>
              <a:gd name="connsiteY1228" fmla="*/ 1543555 h 4901727"/>
              <a:gd name="connsiteX1229" fmla="*/ 4228238 w 4561834"/>
              <a:gd name="connsiteY1229" fmla="*/ 1553971 h 4901727"/>
              <a:gd name="connsiteX1230" fmla="*/ 4229779 w 4561834"/>
              <a:gd name="connsiteY1230" fmla="*/ 1599260 h 4901727"/>
              <a:gd name="connsiteX1231" fmla="*/ 4265347 w 4561834"/>
              <a:gd name="connsiteY1231" fmla="*/ 1637756 h 4901727"/>
              <a:gd name="connsiteX1232" fmla="*/ 4239620 w 4561834"/>
              <a:gd name="connsiteY1232" fmla="*/ 1633680 h 4901727"/>
              <a:gd name="connsiteX1233" fmla="*/ 4231557 w 4561834"/>
              <a:gd name="connsiteY1233" fmla="*/ 1648851 h 4901727"/>
              <a:gd name="connsiteX1234" fmla="*/ 4257404 w 4561834"/>
              <a:gd name="connsiteY1234" fmla="*/ 1652927 h 4901727"/>
              <a:gd name="connsiteX1235" fmla="*/ 4260722 w 4561834"/>
              <a:gd name="connsiteY1235" fmla="*/ 1667759 h 4901727"/>
              <a:gd name="connsiteX1236" fmla="*/ 4229185 w 4561834"/>
              <a:gd name="connsiteY1236" fmla="*/ 1658815 h 4901727"/>
              <a:gd name="connsiteX1237" fmla="*/ 4229185 w 4561834"/>
              <a:gd name="connsiteY1237" fmla="*/ 1668778 h 4901727"/>
              <a:gd name="connsiteX1238" fmla="*/ 4252186 w 4561834"/>
              <a:gd name="connsiteY1238" fmla="*/ 1677949 h 4901727"/>
              <a:gd name="connsiteX1239" fmla="*/ 4221360 w 4561834"/>
              <a:gd name="connsiteY1239" fmla="*/ 1689272 h 4901727"/>
              <a:gd name="connsiteX1240" fmla="*/ 4230372 w 4561834"/>
              <a:gd name="connsiteY1240" fmla="*/ 1703764 h 4901727"/>
              <a:gd name="connsiteX1241" fmla="*/ 4238315 w 4561834"/>
              <a:gd name="connsiteY1241" fmla="*/ 1688706 h 4901727"/>
              <a:gd name="connsiteX1242" fmla="*/ 4262028 w 4561834"/>
              <a:gd name="connsiteY1242" fmla="*/ 1722672 h 4901727"/>
              <a:gd name="connsiteX1243" fmla="*/ 4259656 w 4561834"/>
              <a:gd name="connsiteY1243" fmla="*/ 1737618 h 4901727"/>
              <a:gd name="connsiteX1244" fmla="*/ 4200376 w 4561834"/>
              <a:gd name="connsiteY1244" fmla="*/ 1754488 h 4901727"/>
              <a:gd name="connsiteX1245" fmla="*/ 4251712 w 4561834"/>
              <a:gd name="connsiteY1245" fmla="*/ 1762640 h 4901727"/>
              <a:gd name="connsiteX1246" fmla="*/ 4198123 w 4561834"/>
              <a:gd name="connsiteY1246" fmla="*/ 1769433 h 4901727"/>
              <a:gd name="connsiteX1247" fmla="*/ 4219582 w 4561834"/>
              <a:gd name="connsiteY1247" fmla="*/ 1813363 h 4901727"/>
              <a:gd name="connsiteX1248" fmla="*/ 4208437 w 4561834"/>
              <a:gd name="connsiteY1248" fmla="*/ 1818685 h 4901727"/>
              <a:gd name="connsiteX1249" fmla="*/ 4257404 w 4561834"/>
              <a:gd name="connsiteY1249" fmla="*/ 1842008 h 4901727"/>
              <a:gd name="connsiteX1250" fmla="*/ 4260722 w 4561834"/>
              <a:gd name="connsiteY1250" fmla="*/ 1856727 h 4901727"/>
              <a:gd name="connsiteX1251" fmla="*/ 4235469 w 4561834"/>
              <a:gd name="connsiteY1251" fmla="*/ 1862502 h 4901727"/>
              <a:gd name="connsiteX1252" fmla="*/ 4252542 w 4561834"/>
              <a:gd name="connsiteY1252" fmla="*/ 1866917 h 4901727"/>
              <a:gd name="connsiteX1253" fmla="*/ 4232980 w 4561834"/>
              <a:gd name="connsiteY1253" fmla="*/ 1872578 h 4901727"/>
              <a:gd name="connsiteX1254" fmla="*/ 4232980 w 4561834"/>
              <a:gd name="connsiteY1254" fmla="*/ 1857633 h 4901727"/>
              <a:gd name="connsiteX1255" fmla="*/ 4210334 w 4561834"/>
              <a:gd name="connsiteY1255" fmla="*/ 1858426 h 4901727"/>
              <a:gd name="connsiteX1256" fmla="*/ 4230490 w 4561834"/>
              <a:gd name="connsiteY1256" fmla="*/ 1867710 h 4901727"/>
              <a:gd name="connsiteX1257" fmla="*/ 4257285 w 4561834"/>
              <a:gd name="connsiteY1257" fmla="*/ 1906545 h 4901727"/>
              <a:gd name="connsiteX1258" fmla="*/ 4266296 w 4561834"/>
              <a:gd name="connsiteY1258" fmla="*/ 1921151 h 4901727"/>
              <a:gd name="connsiteX1259" fmla="*/ 4269497 w 4561834"/>
              <a:gd name="connsiteY1259" fmla="*/ 1931001 h 4901727"/>
              <a:gd name="connsiteX1260" fmla="*/ 4263924 w 4561834"/>
              <a:gd name="connsiteY1260" fmla="*/ 1936209 h 4901727"/>
              <a:gd name="connsiteX1261" fmla="*/ 4281234 w 4561834"/>
              <a:gd name="connsiteY1261" fmla="*/ 1945493 h 4901727"/>
              <a:gd name="connsiteX1262" fmla="*/ 4221954 w 4561834"/>
              <a:gd name="connsiteY1262" fmla="*/ 1957382 h 4901727"/>
              <a:gd name="connsiteX1263" fmla="*/ 4250053 w 4561834"/>
              <a:gd name="connsiteY1263" fmla="*/ 1956476 h 4901727"/>
              <a:gd name="connsiteX1264" fmla="*/ 4242228 w 4561834"/>
              <a:gd name="connsiteY1264" fmla="*/ 1971534 h 4901727"/>
              <a:gd name="connsiteX1265" fmla="*/ 4290363 w 4561834"/>
              <a:gd name="connsiteY1265" fmla="*/ 1979913 h 4901727"/>
              <a:gd name="connsiteX1266" fmla="*/ 4276610 w 4561834"/>
              <a:gd name="connsiteY1266" fmla="*/ 1990329 h 4901727"/>
              <a:gd name="connsiteX1267" fmla="*/ 4248512 w 4561834"/>
              <a:gd name="connsiteY1267" fmla="*/ 1991235 h 4901727"/>
              <a:gd name="connsiteX1268" fmla="*/ 4260368 w 4561834"/>
              <a:gd name="connsiteY1268" fmla="*/ 2000746 h 4901727"/>
              <a:gd name="connsiteX1269" fmla="*/ 4240805 w 4561834"/>
              <a:gd name="connsiteY1269" fmla="*/ 2006407 h 4901727"/>
              <a:gd name="connsiteX1270" fmla="*/ 4226221 w 4561834"/>
              <a:gd name="connsiteY1270" fmla="*/ 1992028 h 4901727"/>
              <a:gd name="connsiteX1271" fmla="*/ 4203340 w 4561834"/>
              <a:gd name="connsiteY1271" fmla="*/ 2057244 h 4901727"/>
              <a:gd name="connsiteX1272" fmla="*/ 4217685 w 4561834"/>
              <a:gd name="connsiteY1272" fmla="*/ 2066754 h 4901727"/>
              <a:gd name="connsiteX1273" fmla="*/ 4209860 w 4561834"/>
              <a:gd name="connsiteY1273" fmla="*/ 2081813 h 4901727"/>
              <a:gd name="connsiteX1274" fmla="*/ 4261078 w 4561834"/>
              <a:gd name="connsiteY1274" fmla="*/ 2100042 h 4901727"/>
              <a:gd name="connsiteX1275" fmla="*/ 4214484 w 4561834"/>
              <a:gd name="connsiteY1275" fmla="*/ 2131404 h 4901727"/>
              <a:gd name="connsiteX1276" fmla="*/ 4150461 w 4561834"/>
              <a:gd name="connsiteY1276" fmla="*/ 2143519 h 4901727"/>
              <a:gd name="connsiteX1277" fmla="*/ 4260722 w 4561834"/>
              <a:gd name="connsiteY1277" fmla="*/ 2169560 h 4901727"/>
              <a:gd name="connsiteX1278" fmla="*/ 4252306 w 4561834"/>
              <a:gd name="connsiteY1278" fmla="*/ 2169560 h 4901727"/>
              <a:gd name="connsiteX1279" fmla="*/ 4250053 w 4561834"/>
              <a:gd name="connsiteY1279" fmla="*/ 2184505 h 4901727"/>
              <a:gd name="connsiteX1280" fmla="*/ 4204881 w 4561834"/>
              <a:gd name="connsiteY1280" fmla="*/ 2176127 h 4901727"/>
              <a:gd name="connsiteX1281" fmla="*/ 4196234 w 4561834"/>
              <a:gd name="connsiteY1281" fmla="*/ 2181716 h 4901727"/>
              <a:gd name="connsiteX1282" fmla="*/ 4169273 w 4561834"/>
              <a:gd name="connsiteY1282" fmla="*/ 2177518 h 4901727"/>
              <a:gd name="connsiteX1283" fmla="*/ 4089995 w 4561834"/>
              <a:gd name="connsiteY1283" fmla="*/ 2185638 h 4901727"/>
              <a:gd name="connsiteX1284" fmla="*/ 4095803 w 4561834"/>
              <a:gd name="connsiteY1284" fmla="*/ 2190280 h 4901727"/>
              <a:gd name="connsiteX1285" fmla="*/ 4085608 w 4561834"/>
              <a:gd name="connsiteY1285" fmla="*/ 2215528 h 4901727"/>
              <a:gd name="connsiteX1286" fmla="*/ 4010167 w 4561834"/>
              <a:gd name="connsiteY1286" fmla="*/ 2242489 h 4901727"/>
              <a:gd name="connsiteX1287" fmla="*/ 3975186 w 4561834"/>
              <a:gd name="connsiteY1287" fmla="*/ 2247054 h 4901727"/>
              <a:gd name="connsiteX1288" fmla="*/ 3974604 w 4561834"/>
              <a:gd name="connsiteY1288" fmla="*/ 2249304 h 4901727"/>
              <a:gd name="connsiteX1289" fmla="*/ 3943365 w 4561834"/>
              <a:gd name="connsiteY1289" fmla="*/ 2266818 h 4901727"/>
              <a:gd name="connsiteX1290" fmla="*/ 3950695 w 4561834"/>
              <a:gd name="connsiteY1290" fmla="*/ 2271121 h 4901727"/>
              <a:gd name="connsiteX1291" fmla="*/ 3969583 w 4561834"/>
              <a:gd name="connsiteY1291" fmla="*/ 2279386 h 4901727"/>
              <a:gd name="connsiteX1292" fmla="*/ 3940687 w 4561834"/>
              <a:gd name="connsiteY1292" fmla="*/ 2291954 h 4901727"/>
              <a:gd name="connsiteX1293" fmla="*/ 3950977 w 4561834"/>
              <a:gd name="connsiteY1293" fmla="*/ 2315956 h 4901727"/>
              <a:gd name="connsiteX1294" fmla="*/ 3957320 w 4561834"/>
              <a:gd name="connsiteY1294" fmla="*/ 2300331 h 4901727"/>
              <a:gd name="connsiteX1295" fmla="*/ 3959434 w 4561834"/>
              <a:gd name="connsiteY1295" fmla="*/ 2315277 h 4901727"/>
              <a:gd name="connsiteX1296" fmla="*/ 3991572 w 4561834"/>
              <a:gd name="connsiteY1296" fmla="*/ 2312334 h 4901727"/>
              <a:gd name="connsiteX1297" fmla="*/ 3954501 w 4561834"/>
              <a:gd name="connsiteY1297" fmla="*/ 2325693 h 4901727"/>
              <a:gd name="connsiteX1298" fmla="*/ 3997774 w 4561834"/>
              <a:gd name="connsiteY1298" fmla="*/ 2326826 h 4901727"/>
              <a:gd name="connsiteX1299" fmla="*/ 4006936 w 4561834"/>
              <a:gd name="connsiteY1299" fmla="*/ 2330902 h 4901727"/>
              <a:gd name="connsiteX1300" fmla="*/ 4012433 w 4561834"/>
              <a:gd name="connsiteY1300" fmla="*/ 2340413 h 4901727"/>
              <a:gd name="connsiteX1301" fmla="*/ 3993404 w 4561834"/>
              <a:gd name="connsiteY1301" fmla="*/ 2342224 h 4901727"/>
              <a:gd name="connsiteX1302" fmla="*/ 4012856 w 4561834"/>
              <a:gd name="connsiteY1302" fmla="*/ 2360453 h 4901727"/>
              <a:gd name="connsiteX1303" fmla="*/ 3984665 w 4561834"/>
              <a:gd name="connsiteY1303" fmla="*/ 2372907 h 4901727"/>
              <a:gd name="connsiteX1304" fmla="*/ 4008206 w 4561834"/>
              <a:gd name="connsiteY1304" fmla="*/ 2376190 h 4901727"/>
              <a:gd name="connsiteX1305" fmla="*/ 3980015 w 4561834"/>
              <a:gd name="connsiteY1305" fmla="*/ 2398834 h 4901727"/>
              <a:gd name="connsiteX1306" fmla="*/ 4003836 w 4561834"/>
              <a:gd name="connsiteY1306" fmla="*/ 2406647 h 4901727"/>
              <a:gd name="connsiteX1307" fmla="*/ 3971276 w 4561834"/>
              <a:gd name="connsiteY1307" fmla="*/ 2424536 h 4901727"/>
              <a:gd name="connsiteX1308" fmla="*/ 3984243 w 4561834"/>
              <a:gd name="connsiteY1308" fmla="*/ 2428385 h 4901727"/>
              <a:gd name="connsiteX1309" fmla="*/ 4009192 w 4561834"/>
              <a:gd name="connsiteY1309" fmla="*/ 2431216 h 4901727"/>
              <a:gd name="connsiteX1310" fmla="*/ 3949004 w 4561834"/>
              <a:gd name="connsiteY1310" fmla="*/ 2451596 h 4901727"/>
              <a:gd name="connsiteX1311" fmla="*/ 3964787 w 4561834"/>
              <a:gd name="connsiteY1311" fmla="*/ 2456411 h 4901727"/>
              <a:gd name="connsiteX1312" fmla="*/ 3974338 w 4561834"/>
              <a:gd name="connsiteY1312" fmla="*/ 2452547 h 4901727"/>
              <a:gd name="connsiteX1313" fmla="*/ 4005517 w 4561834"/>
              <a:gd name="connsiteY1313" fmla="*/ 2447084 h 4901727"/>
              <a:gd name="connsiteX1314" fmla="*/ 3980367 w 4561834"/>
              <a:gd name="connsiteY1314" fmla="*/ 2461421 h 4901727"/>
              <a:gd name="connsiteX1315" fmla="*/ 3978931 w 4561834"/>
              <a:gd name="connsiteY1315" fmla="*/ 2461514 h 4901727"/>
              <a:gd name="connsiteX1316" fmla="*/ 3993969 w 4561834"/>
              <a:gd name="connsiteY1316" fmla="*/ 2467447 h 4901727"/>
              <a:gd name="connsiteX1317" fmla="*/ 4002568 w 4561834"/>
              <a:gd name="connsiteY1317" fmla="*/ 2471636 h 4901727"/>
              <a:gd name="connsiteX1318" fmla="*/ 4015254 w 4561834"/>
              <a:gd name="connsiteY1318" fmla="*/ 2460314 h 4901727"/>
              <a:gd name="connsiteX1319" fmla="*/ 4011871 w 4561834"/>
              <a:gd name="connsiteY1319" fmla="*/ 2465522 h 4901727"/>
              <a:gd name="connsiteX1320" fmla="*/ 4024535 w 4561834"/>
              <a:gd name="connsiteY1320" fmla="*/ 2467423 h 4901727"/>
              <a:gd name="connsiteX1321" fmla="*/ 4104947 w 4561834"/>
              <a:gd name="connsiteY1321" fmla="*/ 2439043 h 4901727"/>
              <a:gd name="connsiteX1322" fmla="*/ 4194824 w 4561834"/>
              <a:gd name="connsiteY1322" fmla="*/ 2411079 h 4901727"/>
              <a:gd name="connsiteX1323" fmla="*/ 4190295 w 4561834"/>
              <a:gd name="connsiteY1323" fmla="*/ 2422401 h 4901727"/>
              <a:gd name="connsiteX1324" fmla="*/ 4262644 w 4561834"/>
              <a:gd name="connsiteY1324" fmla="*/ 2384019 h 4901727"/>
              <a:gd name="connsiteX1325" fmla="*/ 4241358 w 4561834"/>
              <a:gd name="connsiteY1325" fmla="*/ 2413004 h 4901727"/>
              <a:gd name="connsiteX1326" fmla="*/ 4296045 w 4561834"/>
              <a:gd name="connsiteY1326" fmla="*/ 2398398 h 4901727"/>
              <a:gd name="connsiteX1327" fmla="*/ 4251662 w 4561834"/>
              <a:gd name="connsiteY1327" fmla="*/ 2421043 h 4901727"/>
              <a:gd name="connsiteX1328" fmla="*/ 4313481 w 4561834"/>
              <a:gd name="connsiteY1328" fmla="*/ 2460557 h 4901727"/>
              <a:gd name="connsiteX1329" fmla="*/ 4322878 w 4561834"/>
              <a:gd name="connsiteY1329" fmla="*/ 2489203 h 4901727"/>
              <a:gd name="connsiteX1330" fmla="*/ 4324929 w 4561834"/>
              <a:gd name="connsiteY1330" fmla="*/ 2490438 h 4901727"/>
              <a:gd name="connsiteX1331" fmla="*/ 4323783 w 4561834"/>
              <a:gd name="connsiteY1331" fmla="*/ 2494071 h 4901727"/>
              <a:gd name="connsiteX1332" fmla="*/ 4330124 w 4561834"/>
              <a:gd name="connsiteY1332" fmla="*/ 2518187 h 4901727"/>
              <a:gd name="connsiteX1333" fmla="*/ 4386735 w 4561834"/>
              <a:gd name="connsiteY1333" fmla="*/ 2543549 h 4901727"/>
              <a:gd name="connsiteX1334" fmla="*/ 4323896 w 4561834"/>
              <a:gd name="connsiteY1334" fmla="*/ 2569590 h 4901727"/>
              <a:gd name="connsiteX1335" fmla="*/ 4380508 w 4561834"/>
              <a:gd name="connsiteY1335" fmla="*/ 2620314 h 4901727"/>
              <a:gd name="connsiteX1336" fmla="*/ 4388886 w 4561834"/>
              <a:gd name="connsiteY1336" fmla="*/ 2643977 h 4901727"/>
              <a:gd name="connsiteX1337" fmla="*/ 4374280 w 4561834"/>
              <a:gd name="connsiteY1337" fmla="*/ 2646468 h 4901727"/>
              <a:gd name="connsiteX1338" fmla="*/ 4369638 w 4561834"/>
              <a:gd name="connsiteY1338" fmla="*/ 2657790 h 4901727"/>
              <a:gd name="connsiteX1339" fmla="*/ 4385150 w 4561834"/>
              <a:gd name="connsiteY1339" fmla="*/ 2685303 h 4901727"/>
              <a:gd name="connsiteX1340" fmla="*/ 4368053 w 4561834"/>
              <a:gd name="connsiteY1340" fmla="*/ 2698437 h 4901727"/>
              <a:gd name="connsiteX1341" fmla="*/ 4384357 w 4561834"/>
              <a:gd name="connsiteY1341" fmla="*/ 2705570 h 4901727"/>
              <a:gd name="connsiteX1342" fmla="*/ 4375639 w 4561834"/>
              <a:gd name="connsiteY1342" fmla="*/ 2716892 h 4901727"/>
              <a:gd name="connsiteX1343" fmla="*/ 4383225 w 4561834"/>
              <a:gd name="connsiteY1343" fmla="*/ 2760936 h 4901727"/>
              <a:gd name="connsiteX1344" fmla="*/ 4414927 w 4561834"/>
              <a:gd name="connsiteY1344" fmla="*/ 2795695 h 4901727"/>
              <a:gd name="connsiteX1345" fmla="*/ 4395453 w 4561834"/>
              <a:gd name="connsiteY1345" fmla="*/ 2794110 h 4901727"/>
              <a:gd name="connsiteX1346" fmla="*/ 4391716 w 4561834"/>
              <a:gd name="connsiteY1346" fmla="*/ 2809848 h 4901727"/>
              <a:gd name="connsiteX1347" fmla="*/ 4411191 w 4561834"/>
              <a:gd name="connsiteY1347" fmla="*/ 2811546 h 4901727"/>
              <a:gd name="connsiteX1348" fmla="*/ 4415833 w 4561834"/>
              <a:gd name="connsiteY1348" fmla="*/ 2825812 h 4901727"/>
              <a:gd name="connsiteX1349" fmla="*/ 4391377 w 4561834"/>
              <a:gd name="connsiteY1349" fmla="*/ 2819924 h 4901727"/>
              <a:gd name="connsiteX1350" fmla="*/ 4393075 w 4561834"/>
              <a:gd name="connsiteY1350" fmla="*/ 2829775 h 4901727"/>
              <a:gd name="connsiteX1351" fmla="*/ 4411304 w 4561834"/>
              <a:gd name="connsiteY1351" fmla="*/ 2836681 h 4901727"/>
              <a:gd name="connsiteX1352" fmla="*/ 4390245 w 4561834"/>
              <a:gd name="connsiteY1352" fmla="*/ 2850381 h 4901727"/>
              <a:gd name="connsiteX1353" fmla="*/ 4398963 w 4561834"/>
              <a:gd name="connsiteY1353" fmla="*/ 2863968 h 4901727"/>
              <a:gd name="connsiteX1354" fmla="*/ 4402699 w 4561834"/>
              <a:gd name="connsiteY1354" fmla="*/ 2848230 h 4901727"/>
              <a:gd name="connsiteX1355" fmla="*/ 4425344 w 4561834"/>
              <a:gd name="connsiteY1355" fmla="*/ 2879592 h 4901727"/>
              <a:gd name="connsiteX1356" fmla="*/ 4425344 w 4561834"/>
              <a:gd name="connsiteY1356" fmla="*/ 2894651 h 4901727"/>
              <a:gd name="connsiteX1357" fmla="*/ 4384810 w 4561834"/>
              <a:gd name="connsiteY1357" fmla="*/ 2917295 h 4901727"/>
              <a:gd name="connsiteX1358" fmla="*/ 4423419 w 4561834"/>
              <a:gd name="connsiteY1358" fmla="*/ 2920579 h 4901727"/>
              <a:gd name="connsiteX1359" fmla="*/ 4385376 w 4561834"/>
              <a:gd name="connsiteY1359" fmla="*/ 2931901 h 4901727"/>
              <a:gd name="connsiteX1360" fmla="*/ 4407341 w 4561834"/>
              <a:gd name="connsiteY1360" fmla="*/ 2973454 h 4901727"/>
              <a:gd name="connsiteX1361" fmla="*/ 4399982 w 4561834"/>
              <a:gd name="connsiteY1361" fmla="*/ 2979794 h 4901727"/>
              <a:gd name="connsiteX1362" fmla="*/ 4438930 w 4561834"/>
              <a:gd name="connsiteY1362" fmla="*/ 2998249 h 4901727"/>
              <a:gd name="connsiteX1363" fmla="*/ 4443572 w 4561834"/>
              <a:gd name="connsiteY1363" fmla="*/ 3012515 h 4901727"/>
              <a:gd name="connsiteX1364" fmla="*/ 4426024 w 4561834"/>
              <a:gd name="connsiteY1364" fmla="*/ 3020554 h 4901727"/>
              <a:gd name="connsiteX1365" fmla="*/ 4439044 w 4561834"/>
              <a:gd name="connsiteY1365" fmla="*/ 3023271 h 4901727"/>
              <a:gd name="connsiteX1366" fmla="*/ 4425684 w 4561834"/>
              <a:gd name="connsiteY1366" fmla="*/ 3030744 h 4901727"/>
              <a:gd name="connsiteX1367" fmla="*/ 4423193 w 4561834"/>
              <a:gd name="connsiteY1367" fmla="*/ 3016025 h 4901727"/>
              <a:gd name="connsiteX1368" fmla="*/ 4406889 w 4561834"/>
              <a:gd name="connsiteY1368" fmla="*/ 3018856 h 4901727"/>
              <a:gd name="connsiteX1369" fmla="*/ 4422854 w 4561834"/>
              <a:gd name="connsiteY1369" fmla="*/ 3026102 h 4901727"/>
              <a:gd name="connsiteX1370" fmla="*/ 4447876 w 4561834"/>
              <a:gd name="connsiteY1370" fmla="*/ 3062107 h 4901727"/>
              <a:gd name="connsiteX1371" fmla="*/ 4456480 w 4561834"/>
              <a:gd name="connsiteY1371" fmla="*/ 3075693 h 4901727"/>
              <a:gd name="connsiteX1372" fmla="*/ 4460216 w 4561834"/>
              <a:gd name="connsiteY1372" fmla="*/ 3085204 h 4901727"/>
              <a:gd name="connsiteX1373" fmla="*/ 4457047 w 4561834"/>
              <a:gd name="connsiteY1373" fmla="*/ 3090752 h 4901727"/>
              <a:gd name="connsiteX1374" fmla="*/ 4470860 w 4561834"/>
              <a:gd name="connsiteY1374" fmla="*/ 3098451 h 4901727"/>
              <a:gd name="connsiteX1375" fmla="*/ 4429986 w 4561834"/>
              <a:gd name="connsiteY1375" fmla="*/ 3115661 h 4901727"/>
              <a:gd name="connsiteX1376" fmla="*/ 4450253 w 4561834"/>
              <a:gd name="connsiteY1376" fmla="*/ 3112151 h 4901727"/>
              <a:gd name="connsiteX1377" fmla="*/ 4446743 w 4561834"/>
              <a:gd name="connsiteY1377" fmla="*/ 3127775 h 4901727"/>
              <a:gd name="connsiteX1378" fmla="*/ 4482748 w 4561834"/>
              <a:gd name="connsiteY1378" fmla="*/ 3131625 h 4901727"/>
              <a:gd name="connsiteX1379" fmla="*/ 4474256 w 4561834"/>
              <a:gd name="connsiteY1379" fmla="*/ 3142947 h 4901727"/>
              <a:gd name="connsiteX1380" fmla="*/ 4463351 w 4561834"/>
              <a:gd name="connsiteY1380" fmla="*/ 3139945 h 4901727"/>
              <a:gd name="connsiteX1381" fmla="*/ 4454103 w 4561834"/>
              <a:gd name="connsiteY1381" fmla="*/ 3146457 h 4901727"/>
              <a:gd name="connsiteX1382" fmla="*/ 4463840 w 4561834"/>
              <a:gd name="connsiteY1382" fmla="*/ 3154836 h 4901727"/>
              <a:gd name="connsiteX1383" fmla="*/ 4450592 w 4561834"/>
              <a:gd name="connsiteY1383" fmla="*/ 3162194 h 4901727"/>
              <a:gd name="connsiteX1384" fmla="*/ 4438025 w 4561834"/>
              <a:gd name="connsiteY1384" fmla="*/ 3149287 h 4901727"/>
              <a:gd name="connsiteX1385" fmla="*/ 4431006 w 4561834"/>
              <a:gd name="connsiteY1385" fmla="*/ 3215975 h 4901727"/>
              <a:gd name="connsiteX1386" fmla="*/ 4442328 w 4561834"/>
              <a:gd name="connsiteY1386" fmla="*/ 3223901 h 4901727"/>
              <a:gd name="connsiteX1387" fmla="*/ 4438818 w 4561834"/>
              <a:gd name="connsiteY1387" fmla="*/ 3239639 h 4901727"/>
              <a:gd name="connsiteX1388" fmla="*/ 4478332 w 4561834"/>
              <a:gd name="connsiteY1388" fmla="*/ 3252999 h 4901727"/>
              <a:gd name="connsiteX1389" fmla="*/ 4449461 w 4561834"/>
              <a:gd name="connsiteY1389" fmla="*/ 3288211 h 4901727"/>
              <a:gd name="connsiteX1390" fmla="*/ 4405304 w 4561834"/>
              <a:gd name="connsiteY1390" fmla="*/ 3306099 h 4901727"/>
              <a:gd name="connsiteX1391" fmla="*/ 4488070 w 4561834"/>
              <a:gd name="connsiteY1391" fmla="*/ 3321724 h 4901727"/>
              <a:gd name="connsiteX1392" fmla="*/ 4482182 w 4561834"/>
              <a:gd name="connsiteY1392" fmla="*/ 3322856 h 4901727"/>
              <a:gd name="connsiteX1393" fmla="*/ 4482182 w 4561834"/>
              <a:gd name="connsiteY1393" fmla="*/ 3337803 h 4901727"/>
              <a:gd name="connsiteX1394" fmla="*/ 4448781 w 4561834"/>
              <a:gd name="connsiteY1394" fmla="*/ 3333613 h 4901727"/>
              <a:gd name="connsiteX1395" fmla="*/ 4443680 w 4561834"/>
              <a:gd name="connsiteY1395" fmla="*/ 3339614 h 4901727"/>
              <a:gd name="connsiteX1396" fmla="*/ 4423434 w 4561834"/>
              <a:gd name="connsiteY1396" fmla="*/ 3337788 h 4901727"/>
              <a:gd name="connsiteX1397" fmla="*/ 4401024 w 4561834"/>
              <a:gd name="connsiteY1397" fmla="*/ 3346097 h 4901727"/>
              <a:gd name="connsiteX1398" fmla="*/ 4395964 w 4561834"/>
              <a:gd name="connsiteY1398" fmla="*/ 3359131 h 4901727"/>
              <a:gd name="connsiteX1399" fmla="*/ 4394948 w 4561834"/>
              <a:gd name="connsiteY1399" fmla="*/ 3347921 h 4901727"/>
              <a:gd name="connsiteX1400" fmla="*/ 4368280 w 4561834"/>
              <a:gd name="connsiteY1400" fmla="*/ 3353201 h 4901727"/>
              <a:gd name="connsiteX1401" fmla="*/ 4373036 w 4561834"/>
              <a:gd name="connsiteY1401" fmla="*/ 3357164 h 4901727"/>
              <a:gd name="connsiteX1402" fmla="*/ 4369215 w 4561834"/>
              <a:gd name="connsiteY1402" fmla="*/ 3366830 h 4901727"/>
              <a:gd name="connsiteX1403" fmla="*/ 4369601 w 4561834"/>
              <a:gd name="connsiteY1403" fmla="*/ 3381742 h 4901727"/>
              <a:gd name="connsiteX1404" fmla="*/ 4370692 w 4561834"/>
              <a:gd name="connsiteY1404" fmla="*/ 3381985 h 4901727"/>
              <a:gd name="connsiteX1405" fmla="*/ 4450763 w 4561834"/>
              <a:gd name="connsiteY1405" fmla="*/ 3359471 h 4901727"/>
              <a:gd name="connsiteX1406" fmla="*/ 4413513 w 4561834"/>
              <a:gd name="connsiteY1406" fmla="*/ 3381323 h 4901727"/>
              <a:gd name="connsiteX1407" fmla="*/ 4489938 w 4561834"/>
              <a:gd name="connsiteY1407" fmla="*/ 3383134 h 4901727"/>
              <a:gd name="connsiteX1408" fmla="*/ 4424382 w 4561834"/>
              <a:gd name="connsiteY1408" fmla="*/ 3392192 h 4901727"/>
              <a:gd name="connsiteX1409" fmla="*/ 4492316 w 4561834"/>
              <a:gd name="connsiteY1409" fmla="*/ 3448237 h 4901727"/>
              <a:gd name="connsiteX1410" fmla="*/ 4495372 w 4561834"/>
              <a:gd name="connsiteY1410" fmla="*/ 3478467 h 4901727"/>
              <a:gd name="connsiteX1411" fmla="*/ 4497868 w 4561834"/>
              <a:gd name="connsiteY1411" fmla="*/ 3480395 h 4901727"/>
              <a:gd name="connsiteX1412" fmla="*/ 4495372 w 4561834"/>
              <a:gd name="connsiteY1412" fmla="*/ 3483336 h 4901727"/>
              <a:gd name="connsiteX1413" fmla="*/ 4496052 w 4561834"/>
              <a:gd name="connsiteY1413" fmla="*/ 3508358 h 4901727"/>
              <a:gd name="connsiteX1414" fmla="*/ 4561834 w 4561834"/>
              <a:gd name="connsiteY1414" fmla="*/ 3549345 h 4901727"/>
              <a:gd name="connsiteX1415" fmla="*/ 4471256 w 4561834"/>
              <a:gd name="connsiteY1415" fmla="*/ 3555798 h 4901727"/>
              <a:gd name="connsiteX1416" fmla="*/ 4528660 w 4561834"/>
              <a:gd name="connsiteY1416" fmla="*/ 3621014 h 4901727"/>
              <a:gd name="connsiteX1417" fmla="*/ 4531943 w 4561834"/>
              <a:gd name="connsiteY1417" fmla="*/ 3646263 h 4901727"/>
              <a:gd name="connsiteX1418" fmla="*/ 4512016 w 4561834"/>
              <a:gd name="connsiteY1418" fmla="*/ 3644338 h 4901727"/>
              <a:gd name="connsiteX1419" fmla="*/ 4502506 w 4561834"/>
              <a:gd name="connsiteY1419" fmla="*/ 3653509 h 4901727"/>
              <a:gd name="connsiteX1420" fmla="*/ 4513828 w 4561834"/>
              <a:gd name="connsiteY1420" fmla="*/ 3684419 h 4901727"/>
              <a:gd name="connsiteX1421" fmla="*/ 4487447 w 4561834"/>
              <a:gd name="connsiteY1421" fmla="*/ 3692005 h 4901727"/>
              <a:gd name="connsiteX1422" fmla="*/ 4506355 w 4561834"/>
              <a:gd name="connsiteY1422" fmla="*/ 3703327 h 4901727"/>
              <a:gd name="connsiteX1423" fmla="*/ 4491296 w 4561834"/>
              <a:gd name="connsiteY1423" fmla="*/ 3711932 h 4901727"/>
              <a:gd name="connsiteX1424" fmla="*/ 4487108 w 4561834"/>
              <a:gd name="connsiteY1424" fmla="*/ 3756315 h 4901727"/>
              <a:gd name="connsiteX1425" fmla="*/ 4516886 w 4561834"/>
              <a:gd name="connsiteY1425" fmla="*/ 3799000 h 4901727"/>
              <a:gd name="connsiteX1426" fmla="*/ 4492203 w 4561834"/>
              <a:gd name="connsiteY1426" fmla="*/ 3791754 h 4901727"/>
              <a:gd name="connsiteX1427" fmla="*/ 4482353 w 4561834"/>
              <a:gd name="connsiteY1427" fmla="*/ 3805793 h 4901727"/>
              <a:gd name="connsiteX1428" fmla="*/ 4507035 w 4561834"/>
              <a:gd name="connsiteY1428" fmla="*/ 3813039 h 4901727"/>
              <a:gd name="connsiteX1429" fmla="*/ 4508507 w 4561834"/>
              <a:gd name="connsiteY1429" fmla="*/ 3828211 h 4901727"/>
              <a:gd name="connsiteX1430" fmla="*/ 4478730 w 4561834"/>
              <a:gd name="connsiteY1430" fmla="*/ 3815304 h 4901727"/>
              <a:gd name="connsiteX1431" fmla="*/ 4477711 w 4561834"/>
              <a:gd name="connsiteY1431" fmla="*/ 3825267 h 4901727"/>
              <a:gd name="connsiteX1432" fmla="*/ 4499110 w 4561834"/>
              <a:gd name="connsiteY1432" fmla="*/ 3837269 h 4901727"/>
              <a:gd name="connsiteX1433" fmla="*/ 4467521 w 4561834"/>
              <a:gd name="connsiteY1433" fmla="*/ 3844289 h 4901727"/>
              <a:gd name="connsiteX1434" fmla="*/ 4474540 w 4561834"/>
              <a:gd name="connsiteY1434" fmla="*/ 3859800 h 4901727"/>
              <a:gd name="connsiteX1435" fmla="*/ 4484278 w 4561834"/>
              <a:gd name="connsiteY1435" fmla="*/ 3845874 h 4901727"/>
              <a:gd name="connsiteX1436" fmla="*/ 4503186 w 4561834"/>
              <a:gd name="connsiteY1436" fmla="*/ 3882445 h 4901727"/>
              <a:gd name="connsiteX1437" fmla="*/ 4498996 w 4561834"/>
              <a:gd name="connsiteY1437" fmla="*/ 3897050 h 4901727"/>
              <a:gd name="connsiteX1438" fmla="*/ 4439442 w 4561834"/>
              <a:gd name="connsiteY1438" fmla="*/ 3906448 h 4901727"/>
              <a:gd name="connsiteX1439" fmla="*/ 4488240 w 4561834"/>
              <a:gd name="connsiteY1439" fmla="*/ 3920940 h 4901727"/>
              <a:gd name="connsiteX1440" fmla="*/ 4435365 w 4561834"/>
              <a:gd name="connsiteY1440" fmla="*/ 3920940 h 4901727"/>
              <a:gd name="connsiteX1441" fmla="*/ 4450536 w 4561834"/>
              <a:gd name="connsiteY1441" fmla="*/ 3967135 h 4901727"/>
              <a:gd name="connsiteX1442" fmla="*/ 4439214 w 4561834"/>
              <a:gd name="connsiteY1442" fmla="*/ 3971098 h 4901727"/>
              <a:gd name="connsiteX1443" fmla="*/ 4483484 w 4561834"/>
              <a:gd name="connsiteY1443" fmla="*/ 4000196 h 4901727"/>
              <a:gd name="connsiteX1444" fmla="*/ 4484843 w 4561834"/>
              <a:gd name="connsiteY1444" fmla="*/ 4015254 h 4901727"/>
              <a:gd name="connsiteX1445" fmla="*/ 4459821 w 4561834"/>
              <a:gd name="connsiteY1445" fmla="*/ 4017858 h 4901727"/>
              <a:gd name="connsiteX1446" fmla="*/ 4475672 w 4561834"/>
              <a:gd name="connsiteY1446" fmla="*/ 4024312 h 4901727"/>
              <a:gd name="connsiteX1447" fmla="*/ 4456084 w 4561834"/>
              <a:gd name="connsiteY1447" fmla="*/ 4027482 h 4901727"/>
              <a:gd name="connsiteX1448" fmla="*/ 4457443 w 4561834"/>
              <a:gd name="connsiteY1448" fmla="*/ 4012650 h 4901727"/>
              <a:gd name="connsiteX1449" fmla="*/ 4435591 w 4561834"/>
              <a:gd name="connsiteY1449" fmla="*/ 4010612 h 4901727"/>
              <a:gd name="connsiteX1450" fmla="*/ 4453820 w 4561834"/>
              <a:gd name="connsiteY1450" fmla="*/ 4021934 h 4901727"/>
              <a:gd name="connsiteX1451" fmla="*/ 4474653 w 4561834"/>
              <a:gd name="connsiteY1451" fmla="*/ 4063827 h 4901727"/>
              <a:gd name="connsiteX1452" fmla="*/ 4481333 w 4561834"/>
              <a:gd name="connsiteY1452" fmla="*/ 4079338 h 4901727"/>
              <a:gd name="connsiteX1453" fmla="*/ 4483144 w 4561834"/>
              <a:gd name="connsiteY1453" fmla="*/ 4089528 h 4901727"/>
              <a:gd name="connsiteX1454" fmla="*/ 4477257 w 4561834"/>
              <a:gd name="connsiteY1454" fmla="*/ 4093944 h 4901727"/>
              <a:gd name="connsiteX1455" fmla="*/ 4492542 w 4561834"/>
              <a:gd name="connsiteY1455" fmla="*/ 4105266 h 4901727"/>
              <a:gd name="connsiteX1456" fmla="*/ 4434686 w 4561834"/>
              <a:gd name="connsiteY1456" fmla="*/ 4109908 h 4901727"/>
              <a:gd name="connsiteX1457" fmla="*/ 4461746 w 4561834"/>
              <a:gd name="connsiteY1457" fmla="*/ 4112512 h 4901727"/>
              <a:gd name="connsiteX1458" fmla="*/ 4452236 w 4561834"/>
              <a:gd name="connsiteY1458" fmla="*/ 4126438 h 4901727"/>
              <a:gd name="connsiteX1459" fmla="*/ 4497525 w 4561834"/>
              <a:gd name="connsiteY1459" fmla="*/ 4140591 h 4901727"/>
              <a:gd name="connsiteX1460" fmla="*/ 4483032 w 4561834"/>
              <a:gd name="connsiteY1460" fmla="*/ 4149309 h 4901727"/>
              <a:gd name="connsiteX1461" fmla="*/ 4456085 w 4561834"/>
              <a:gd name="connsiteY1461" fmla="*/ 4146818 h 4901727"/>
              <a:gd name="connsiteX1462" fmla="*/ 4465936 w 4561834"/>
              <a:gd name="connsiteY1462" fmla="*/ 4158141 h 4901727"/>
              <a:gd name="connsiteX1463" fmla="*/ 4446687 w 4561834"/>
              <a:gd name="connsiteY1463" fmla="*/ 4161311 h 4901727"/>
              <a:gd name="connsiteX1464" fmla="*/ 4434572 w 4561834"/>
              <a:gd name="connsiteY1464" fmla="*/ 4145233 h 4901727"/>
              <a:gd name="connsiteX1465" fmla="*/ 4404568 w 4561834"/>
              <a:gd name="connsiteY1465" fmla="*/ 4207166 h 4901727"/>
              <a:gd name="connsiteX1466" fmla="*/ 4417023 w 4561834"/>
              <a:gd name="connsiteY1466" fmla="*/ 4218488 h 4901727"/>
              <a:gd name="connsiteX1467" fmla="*/ 4407738 w 4561834"/>
              <a:gd name="connsiteY1467" fmla="*/ 4232414 h 4901727"/>
              <a:gd name="connsiteX1468" fmla="*/ 4453820 w 4561834"/>
              <a:gd name="connsiteY1468" fmla="*/ 4256757 h 4901727"/>
              <a:gd name="connsiteX1469" fmla="*/ 4405815 w 4561834"/>
              <a:gd name="connsiteY1469" fmla="*/ 4282232 h 4901727"/>
              <a:gd name="connsiteX1470" fmla="*/ 4343995 w 4561834"/>
              <a:gd name="connsiteY1470" fmla="*/ 4286648 h 4901727"/>
              <a:gd name="connsiteX1471" fmla="*/ 4444537 w 4561834"/>
              <a:gd name="connsiteY1471" fmla="*/ 4325709 h 4901727"/>
              <a:gd name="connsiteX1472" fmla="*/ 4436611 w 4561834"/>
              <a:gd name="connsiteY1472" fmla="*/ 4324917 h 4901727"/>
              <a:gd name="connsiteX1473" fmla="*/ 4432535 w 4561834"/>
              <a:gd name="connsiteY1473" fmla="*/ 4339409 h 4901727"/>
              <a:gd name="connsiteX1474" fmla="*/ 4391322 w 4561834"/>
              <a:gd name="connsiteY1474" fmla="*/ 4325709 h 4901727"/>
              <a:gd name="connsiteX1475" fmla="*/ 4326220 w 4561834"/>
              <a:gd name="connsiteY1475" fmla="*/ 4340089 h 4901727"/>
              <a:gd name="connsiteX1476" fmla="*/ 4382830 w 4561834"/>
              <a:gd name="connsiteY1476" fmla="*/ 4330012 h 4901727"/>
              <a:gd name="connsiteX1477" fmla="*/ 4282402 w 4561834"/>
              <a:gd name="connsiteY1477" fmla="*/ 4321747 h 4901727"/>
              <a:gd name="connsiteX1478" fmla="*/ 4287384 w 4561834"/>
              <a:gd name="connsiteY1478" fmla="*/ 4326955 h 4901727"/>
              <a:gd name="connsiteX1479" fmla="*/ 4274930 w 4561834"/>
              <a:gd name="connsiteY1479" fmla="*/ 4351071 h 4901727"/>
              <a:gd name="connsiteX1480" fmla="*/ 3965041 w 4561834"/>
              <a:gd name="connsiteY1480" fmla="*/ 4367375 h 4901727"/>
              <a:gd name="connsiteX1481" fmla="*/ 3970475 w 4561834"/>
              <a:gd name="connsiteY1481" fmla="*/ 4362620 h 4901727"/>
              <a:gd name="connsiteX1482" fmla="*/ 3899372 w 4561834"/>
              <a:gd name="connsiteY1482" fmla="*/ 4360129 h 4901727"/>
              <a:gd name="connsiteX1483" fmla="*/ 3903529 w 4561834"/>
              <a:gd name="connsiteY1483" fmla="*/ 4351726 h 4901727"/>
              <a:gd name="connsiteX1484" fmla="*/ 3912958 w 4561834"/>
              <a:gd name="connsiteY1484" fmla="*/ 4350505 h 4901727"/>
              <a:gd name="connsiteX1485" fmla="*/ 3904000 w 4561834"/>
              <a:gd name="connsiteY1485" fmla="*/ 4350774 h 4901727"/>
              <a:gd name="connsiteX1486" fmla="*/ 3903529 w 4561834"/>
              <a:gd name="connsiteY1486" fmla="*/ 4351726 h 4901727"/>
              <a:gd name="connsiteX1487" fmla="*/ 3849554 w 4561834"/>
              <a:gd name="connsiteY1487" fmla="*/ 4358714 h 4901727"/>
              <a:gd name="connsiteX1488" fmla="*/ 3783772 w 4561834"/>
              <a:gd name="connsiteY1488" fmla="*/ 4351977 h 4901727"/>
              <a:gd name="connsiteX1489" fmla="*/ 3794415 w 4561834"/>
              <a:gd name="connsiteY1489" fmla="*/ 4347108 h 4901727"/>
              <a:gd name="connsiteX1490" fmla="*/ 3738936 w 4561834"/>
              <a:gd name="connsiteY1490" fmla="*/ 4351184 h 4901727"/>
              <a:gd name="connsiteX1491" fmla="*/ 3747088 w 4561834"/>
              <a:gd name="connsiteY1491" fmla="*/ 4341334 h 4901727"/>
              <a:gd name="connsiteX1492" fmla="*/ 3723198 w 4561834"/>
              <a:gd name="connsiteY1492" fmla="*/ 4350845 h 4901727"/>
              <a:gd name="connsiteX1493" fmla="*/ 3728633 w 4561834"/>
              <a:gd name="connsiteY1493" fmla="*/ 4340994 h 4901727"/>
              <a:gd name="connsiteX1494" fmla="*/ 3716550 w 4561834"/>
              <a:gd name="connsiteY1494" fmla="*/ 4340916 h 4901727"/>
              <a:gd name="connsiteX1495" fmla="*/ 3720052 w 4561834"/>
              <a:gd name="connsiteY1495" fmla="*/ 4360525 h 4901727"/>
              <a:gd name="connsiteX1496" fmla="*/ 3709296 w 4561834"/>
              <a:gd name="connsiteY1496" fmla="*/ 4365054 h 4901727"/>
              <a:gd name="connsiteX1497" fmla="*/ 3753000 w 4561834"/>
              <a:gd name="connsiteY1497" fmla="*/ 4391887 h 4901727"/>
              <a:gd name="connsiteX1498" fmla="*/ 3755038 w 4561834"/>
              <a:gd name="connsiteY1498" fmla="*/ 4406833 h 4901727"/>
              <a:gd name="connsiteX1499" fmla="*/ 3731148 w 4561834"/>
              <a:gd name="connsiteY1499" fmla="*/ 4410795 h 4901727"/>
              <a:gd name="connsiteX1500" fmla="*/ 3746660 w 4561834"/>
              <a:gd name="connsiteY1500" fmla="*/ 4416343 h 4901727"/>
              <a:gd name="connsiteX1501" fmla="*/ 3728091 w 4561834"/>
              <a:gd name="connsiteY1501" fmla="*/ 4420533 h 4901727"/>
              <a:gd name="connsiteX1502" fmla="*/ 3728091 w 4561834"/>
              <a:gd name="connsiteY1502" fmla="*/ 4405700 h 4901727"/>
              <a:gd name="connsiteX1503" fmla="*/ 3707032 w 4561834"/>
              <a:gd name="connsiteY1503" fmla="*/ 4404795 h 4901727"/>
              <a:gd name="connsiteX1504" fmla="*/ 3725034 w 4561834"/>
              <a:gd name="connsiteY1504" fmla="*/ 4415438 h 4901727"/>
              <a:gd name="connsiteX1505" fmla="*/ 3746999 w 4561834"/>
              <a:gd name="connsiteY1505" fmla="*/ 4456198 h 4901727"/>
              <a:gd name="connsiteX1506" fmla="*/ 3754246 w 4561834"/>
              <a:gd name="connsiteY1506" fmla="*/ 4471369 h 4901727"/>
              <a:gd name="connsiteX1507" fmla="*/ 3756397 w 4561834"/>
              <a:gd name="connsiteY1507" fmla="*/ 4481446 h 4901727"/>
              <a:gd name="connsiteX1508" fmla="*/ 3750962 w 4561834"/>
              <a:gd name="connsiteY1508" fmla="*/ 4486201 h 4901727"/>
              <a:gd name="connsiteX1509" fmla="*/ 3766247 w 4561834"/>
              <a:gd name="connsiteY1509" fmla="*/ 4496731 h 4901727"/>
              <a:gd name="connsiteX1510" fmla="*/ 3710768 w 4561834"/>
              <a:gd name="connsiteY1510" fmla="*/ 4504317 h 4901727"/>
              <a:gd name="connsiteX1511" fmla="*/ 3736922 w 4561834"/>
              <a:gd name="connsiteY1511" fmla="*/ 4505449 h 4901727"/>
              <a:gd name="connsiteX1512" fmla="*/ 3728431 w 4561834"/>
              <a:gd name="connsiteY1512" fmla="*/ 4519942 h 4901727"/>
              <a:gd name="connsiteX1513" fmla="*/ 3772588 w 4561834"/>
              <a:gd name="connsiteY1513" fmla="*/ 4531264 h 4901727"/>
              <a:gd name="connsiteX1514" fmla="*/ 3759114 w 4561834"/>
              <a:gd name="connsiteY1514" fmla="*/ 4540661 h 4901727"/>
              <a:gd name="connsiteX1515" fmla="*/ 3732846 w 4561834"/>
              <a:gd name="connsiteY1515" fmla="*/ 4539529 h 4901727"/>
              <a:gd name="connsiteX1516" fmla="*/ 3742923 w 4561834"/>
              <a:gd name="connsiteY1516" fmla="*/ 4549945 h 4901727"/>
              <a:gd name="connsiteX1517" fmla="*/ 3724355 w 4561834"/>
              <a:gd name="connsiteY1517" fmla="*/ 4554135 h 4901727"/>
              <a:gd name="connsiteX1518" fmla="*/ 3711900 w 4561834"/>
              <a:gd name="connsiteY1518" fmla="*/ 4538623 h 4901727"/>
              <a:gd name="connsiteX1519" fmla="*/ 3685633 w 4561834"/>
              <a:gd name="connsiteY1519" fmla="*/ 4602141 h 4901727"/>
              <a:gd name="connsiteX1520" fmla="*/ 3698200 w 4561834"/>
              <a:gd name="connsiteY1520" fmla="*/ 4612557 h 4901727"/>
              <a:gd name="connsiteX1521" fmla="*/ 3689822 w 4561834"/>
              <a:gd name="connsiteY1521" fmla="*/ 4627050 h 4901727"/>
              <a:gd name="connsiteX1522" fmla="*/ 3736016 w 4561834"/>
              <a:gd name="connsiteY1522" fmla="*/ 4648902 h 4901727"/>
              <a:gd name="connsiteX1523" fmla="*/ 3690727 w 4561834"/>
              <a:gd name="connsiteY1523" fmla="*/ 4676867 h 4901727"/>
              <a:gd name="connsiteX1524" fmla="*/ 3630266 w 4561834"/>
              <a:gd name="connsiteY1524" fmla="*/ 4684227 h 4901727"/>
              <a:gd name="connsiteX1525" fmla="*/ 3730808 w 4561834"/>
              <a:gd name="connsiteY1525" fmla="*/ 4718194 h 4901727"/>
              <a:gd name="connsiteX1526" fmla="*/ 3722995 w 4561834"/>
              <a:gd name="connsiteY1526" fmla="*/ 4718194 h 4901727"/>
              <a:gd name="connsiteX1527" fmla="*/ 3719712 w 4561834"/>
              <a:gd name="connsiteY1527" fmla="*/ 4732912 h 4901727"/>
              <a:gd name="connsiteX1528" fmla="*/ 3678386 w 4561834"/>
              <a:gd name="connsiteY1528" fmla="*/ 4721590 h 4901727"/>
              <a:gd name="connsiteX1529" fmla="*/ 3614981 w 4561834"/>
              <a:gd name="connsiteY1529" fmla="*/ 4738800 h 4901727"/>
              <a:gd name="connsiteX1530" fmla="*/ 3670348 w 4561834"/>
              <a:gd name="connsiteY1530" fmla="*/ 4726232 h 4901727"/>
              <a:gd name="connsiteX1531" fmla="*/ 3571278 w 4561834"/>
              <a:gd name="connsiteY1531" fmla="*/ 4722269 h 4901727"/>
              <a:gd name="connsiteX1532" fmla="*/ 3576260 w 4561834"/>
              <a:gd name="connsiteY1532" fmla="*/ 4727251 h 4901727"/>
              <a:gd name="connsiteX1533" fmla="*/ 3564938 w 4561834"/>
              <a:gd name="connsiteY1533" fmla="*/ 4751820 h 4901727"/>
              <a:gd name="connsiteX1534" fmla="*/ 3259238 w 4561834"/>
              <a:gd name="connsiteY1534" fmla="*/ 4775710 h 4901727"/>
              <a:gd name="connsiteX1535" fmla="*/ 3264560 w 4561834"/>
              <a:gd name="connsiteY1535" fmla="*/ 4770955 h 4901727"/>
              <a:gd name="connsiteX1536" fmla="*/ 3194248 w 4561834"/>
              <a:gd name="connsiteY1536" fmla="*/ 4768804 h 4901727"/>
              <a:gd name="connsiteX1537" fmla="*/ 3198384 w 4561834"/>
              <a:gd name="connsiteY1537" fmla="*/ 4760430 h 4901727"/>
              <a:gd name="connsiteX1538" fmla="*/ 3207609 w 4561834"/>
              <a:gd name="connsiteY1538" fmla="*/ 4759180 h 4901727"/>
              <a:gd name="connsiteX1539" fmla="*/ 3198763 w 4561834"/>
              <a:gd name="connsiteY1539" fmla="*/ 4759661 h 4901727"/>
              <a:gd name="connsiteX1540" fmla="*/ 3198384 w 4561834"/>
              <a:gd name="connsiteY1540" fmla="*/ 4760430 h 4901727"/>
              <a:gd name="connsiteX1541" fmla="*/ 3144841 w 4561834"/>
              <a:gd name="connsiteY1541" fmla="*/ 4767685 h 4901727"/>
              <a:gd name="connsiteX1542" fmla="*/ 3079780 w 4561834"/>
              <a:gd name="connsiteY1542" fmla="*/ 4760652 h 4901727"/>
              <a:gd name="connsiteX1543" fmla="*/ 3090310 w 4561834"/>
              <a:gd name="connsiteY1543" fmla="*/ 4755896 h 4901727"/>
              <a:gd name="connsiteX1544" fmla="*/ 3035397 w 4561834"/>
              <a:gd name="connsiteY1544" fmla="*/ 4759520 h 4901727"/>
              <a:gd name="connsiteX1545" fmla="*/ 3043549 w 4561834"/>
              <a:gd name="connsiteY1545" fmla="*/ 4749896 h 4901727"/>
              <a:gd name="connsiteX1546" fmla="*/ 3019772 w 4561834"/>
              <a:gd name="connsiteY1546" fmla="*/ 4759180 h 4901727"/>
              <a:gd name="connsiteX1547" fmla="*/ 3025207 w 4561834"/>
              <a:gd name="connsiteY1547" fmla="*/ 4749443 h 4901727"/>
              <a:gd name="connsiteX1548" fmla="*/ 2725055 w 4561834"/>
              <a:gd name="connsiteY1548" fmla="*/ 4762803 h 4901727"/>
              <a:gd name="connsiteX1549" fmla="*/ 2727433 w 4561834"/>
              <a:gd name="connsiteY1549" fmla="*/ 4777748 h 4901727"/>
              <a:gd name="connsiteX1550" fmla="*/ 2740227 w 4561834"/>
              <a:gd name="connsiteY1550" fmla="*/ 4787938 h 4901727"/>
              <a:gd name="connsiteX1551" fmla="*/ 2732075 w 4561834"/>
              <a:gd name="connsiteY1551" fmla="*/ 4807639 h 4901727"/>
              <a:gd name="connsiteX1552" fmla="*/ 2719847 w 4561834"/>
              <a:gd name="connsiteY1552" fmla="*/ 4762350 h 4901727"/>
              <a:gd name="connsiteX1553" fmla="*/ 2568469 w 4561834"/>
              <a:gd name="connsiteY1553" fmla="*/ 4779786 h 4901727"/>
              <a:gd name="connsiteX1554" fmla="*/ 2581263 w 4561834"/>
              <a:gd name="connsiteY1554" fmla="*/ 4794958 h 4901727"/>
              <a:gd name="connsiteX1555" fmla="*/ 2542202 w 4561834"/>
              <a:gd name="connsiteY1555" fmla="*/ 4794958 h 4901727"/>
              <a:gd name="connsiteX1556" fmla="*/ 2451624 w 4561834"/>
              <a:gd name="connsiteY1556" fmla="*/ 4788844 h 4901727"/>
              <a:gd name="connsiteX1557" fmla="*/ 2449246 w 4561834"/>
              <a:gd name="connsiteY1557" fmla="*/ 4769030 h 4901727"/>
              <a:gd name="connsiteX1558" fmla="*/ 2428187 w 4561834"/>
              <a:gd name="connsiteY1558" fmla="*/ 4783748 h 4901727"/>
              <a:gd name="connsiteX1559" fmla="*/ 2438717 w 4561834"/>
              <a:gd name="connsiteY1559" fmla="*/ 4773898 h 4901727"/>
              <a:gd name="connsiteX1560" fmla="*/ 2370783 w 4561834"/>
              <a:gd name="connsiteY1560" fmla="*/ 4778201 h 4901727"/>
              <a:gd name="connsiteX1561" fmla="*/ 2365802 w 4561834"/>
              <a:gd name="connsiteY1561" fmla="*/ 4763255 h 4901727"/>
              <a:gd name="connsiteX1562" fmla="*/ 2357762 w 4561834"/>
              <a:gd name="connsiteY1562" fmla="*/ 4778087 h 4901727"/>
              <a:gd name="connsiteX1563" fmla="*/ 2360480 w 4561834"/>
              <a:gd name="connsiteY1563" fmla="*/ 4768237 h 4901727"/>
              <a:gd name="connsiteX1564" fmla="*/ 2214537 w 4561834"/>
              <a:gd name="connsiteY1564" fmla="*/ 4777182 h 4901727"/>
              <a:gd name="connsiteX1565" fmla="*/ 2230162 w 4561834"/>
              <a:gd name="connsiteY1565" fmla="*/ 4782390 h 4901727"/>
              <a:gd name="connsiteX1566" fmla="*/ 2227444 w 4561834"/>
              <a:gd name="connsiteY1566" fmla="*/ 4792240 h 4901727"/>
              <a:gd name="connsiteX1567" fmla="*/ 2096007 w 4561834"/>
              <a:gd name="connsiteY1567" fmla="*/ 4787145 h 4901727"/>
              <a:gd name="connsiteX1568" fmla="*/ 2051957 w 4561834"/>
              <a:gd name="connsiteY1568" fmla="*/ 4782939 h 4901727"/>
              <a:gd name="connsiteX1569" fmla="*/ 2050866 w 4561834"/>
              <a:gd name="connsiteY1569" fmla="*/ 4788986 h 4901727"/>
              <a:gd name="connsiteX1570" fmla="*/ 2047172 w 4561834"/>
              <a:gd name="connsiteY1570" fmla="*/ 4789298 h 4901727"/>
              <a:gd name="connsiteX1571" fmla="*/ 2047172 w 4561834"/>
              <a:gd name="connsiteY1571" fmla="*/ 4782483 h 4901727"/>
              <a:gd name="connsiteX1572" fmla="*/ 2031971 w 4561834"/>
              <a:gd name="connsiteY1572" fmla="*/ 4781031 h 4901727"/>
              <a:gd name="connsiteX1573" fmla="*/ 1974845 w 4561834"/>
              <a:gd name="connsiteY1573" fmla="*/ 4772200 h 4901727"/>
              <a:gd name="connsiteX1574" fmla="*/ 1991149 w 4561834"/>
              <a:gd name="connsiteY1574" fmla="*/ 4758571 h 4901727"/>
              <a:gd name="connsiteX1575" fmla="*/ 2010909 w 4561834"/>
              <a:gd name="connsiteY1575" fmla="*/ 4757428 h 4901727"/>
              <a:gd name="connsiteX1576" fmla="*/ 1999391 w 4561834"/>
              <a:gd name="connsiteY1576" fmla="*/ 4752127 h 4901727"/>
              <a:gd name="connsiteX1577" fmla="*/ 1987164 w 4561834"/>
              <a:gd name="connsiteY1577" fmla="*/ 4751029 h 4901727"/>
              <a:gd name="connsiteX1578" fmla="*/ 1999732 w 4561834"/>
              <a:gd name="connsiteY1578" fmla="*/ 4730875 h 4901727"/>
              <a:gd name="connsiteX1579" fmla="*/ 1997581 w 4561834"/>
              <a:gd name="connsiteY1579" fmla="*/ 4735970 h 4901727"/>
              <a:gd name="connsiteX1580" fmla="*/ 2014422 w 4561834"/>
              <a:gd name="connsiteY1580" fmla="*/ 4743352 h 4901727"/>
              <a:gd name="connsiteX1581" fmla="*/ 2013907 w 4561834"/>
              <a:gd name="connsiteY1581" fmla="*/ 4737440 h 4901727"/>
              <a:gd name="connsiteX1582" fmla="*/ 2032136 w 4561834"/>
              <a:gd name="connsiteY1582" fmla="*/ 4737440 h 4901727"/>
              <a:gd name="connsiteX1583" fmla="*/ 2021719 w 4561834"/>
              <a:gd name="connsiteY1583" fmla="*/ 4747405 h 4901727"/>
              <a:gd name="connsiteX1584" fmla="*/ 2042551 w 4561834"/>
              <a:gd name="connsiteY1584" fmla="*/ 4737440 h 4901727"/>
              <a:gd name="connsiteX1585" fmla="*/ 1969524 w 4561834"/>
              <a:gd name="connsiteY1585" fmla="*/ 4707777 h 4901727"/>
              <a:gd name="connsiteX1586" fmla="*/ 1966920 w 4561834"/>
              <a:gd name="connsiteY1586" fmla="*/ 4722722 h 4901727"/>
              <a:gd name="connsiteX1587" fmla="*/ 1950013 w 4561834"/>
              <a:gd name="connsiteY1587" fmla="*/ 4715048 h 4901727"/>
              <a:gd name="connsiteX1588" fmla="*/ 1942489 w 4561834"/>
              <a:gd name="connsiteY1588" fmla="*/ 4715711 h 4901727"/>
              <a:gd name="connsiteX1589" fmla="*/ 1942417 w 4561834"/>
              <a:gd name="connsiteY1589" fmla="*/ 4715930 h 4901727"/>
              <a:gd name="connsiteX1590" fmla="*/ 1942341 w 4561834"/>
              <a:gd name="connsiteY1590" fmla="*/ 4715724 h 4901727"/>
              <a:gd name="connsiteX1591" fmla="*/ 1934383 w 4561834"/>
              <a:gd name="connsiteY1591" fmla="*/ 4716426 h 4901727"/>
              <a:gd name="connsiteX1592" fmla="*/ 1933950 w 4561834"/>
              <a:gd name="connsiteY1592" fmla="*/ 4717628 h 4901727"/>
              <a:gd name="connsiteX1593" fmla="*/ 1932982 w 4561834"/>
              <a:gd name="connsiteY1593" fmla="*/ 4716550 h 4901727"/>
              <a:gd name="connsiteX1594" fmla="*/ 1928467 w 4561834"/>
              <a:gd name="connsiteY1594" fmla="*/ 4716948 h 4901727"/>
              <a:gd name="connsiteX1595" fmla="*/ 1907426 w 4561834"/>
              <a:gd name="connsiteY1595" fmla="*/ 4721293 h 4901727"/>
              <a:gd name="connsiteX1596" fmla="*/ 1915608 w 4561834"/>
              <a:gd name="connsiteY1596" fmla="*/ 4723063 h 4901727"/>
              <a:gd name="connsiteX1597" fmla="*/ 1855147 w 4561834"/>
              <a:gd name="connsiteY1597" fmla="*/ 4759747 h 4901727"/>
              <a:gd name="connsiteX1598" fmla="*/ 1859902 w 4561834"/>
              <a:gd name="connsiteY1598" fmla="*/ 4739593 h 4901727"/>
              <a:gd name="connsiteX1599" fmla="*/ 1791063 w 4561834"/>
              <a:gd name="connsiteY1599" fmla="*/ 4747066 h 4901727"/>
              <a:gd name="connsiteX1600" fmla="*/ 1796838 w 4561834"/>
              <a:gd name="connsiteY1600" fmla="*/ 4756803 h 4901727"/>
              <a:gd name="connsiteX1601" fmla="*/ 1787214 w 4561834"/>
              <a:gd name="connsiteY1601" fmla="*/ 4766653 h 4901727"/>
              <a:gd name="connsiteX1602" fmla="*/ 1743850 w 4561834"/>
              <a:gd name="connsiteY1602" fmla="*/ 4738574 h 4901727"/>
              <a:gd name="connsiteX1603" fmla="*/ 1736830 w 4561834"/>
              <a:gd name="connsiteY1603" fmla="*/ 4748877 h 4901727"/>
              <a:gd name="connsiteX1604" fmla="*/ 1731961 w 4561834"/>
              <a:gd name="connsiteY1604" fmla="*/ 4739140 h 4901727"/>
              <a:gd name="connsiteX1605" fmla="*/ 1697995 w 4561834"/>
              <a:gd name="connsiteY1605" fmla="*/ 4745820 h 4901727"/>
              <a:gd name="connsiteX1606" fmla="*/ 1761286 w 4561834"/>
              <a:gd name="connsiteY1606" fmla="*/ 4757822 h 4901727"/>
              <a:gd name="connsiteX1607" fmla="*/ 1751209 w 4561834"/>
              <a:gd name="connsiteY1607" fmla="*/ 4773107 h 4901727"/>
              <a:gd name="connsiteX1608" fmla="*/ 1757210 w 4561834"/>
              <a:gd name="connsiteY1608" fmla="*/ 4787826 h 4901727"/>
              <a:gd name="connsiteX1609" fmla="*/ 1741246 w 4561834"/>
              <a:gd name="connsiteY1609" fmla="*/ 4768691 h 4901727"/>
              <a:gd name="connsiteX1610" fmla="*/ 1746001 w 4561834"/>
              <a:gd name="connsiteY1610" fmla="*/ 4778315 h 4901727"/>
              <a:gd name="connsiteX1611" fmla="*/ 1744529 w 4561834"/>
              <a:gd name="connsiteY1611" fmla="*/ 4793260 h 4901727"/>
              <a:gd name="connsiteX1612" fmla="*/ 1621343 w 4561834"/>
              <a:gd name="connsiteY1612" fmla="*/ 4784769 h 4901727"/>
              <a:gd name="connsiteX1613" fmla="*/ 1616349 w 4561834"/>
              <a:gd name="connsiteY1613" fmla="*/ 4782102 h 4901727"/>
              <a:gd name="connsiteX1614" fmla="*/ 1617994 w 4561834"/>
              <a:gd name="connsiteY1614" fmla="*/ 4780329 h 4901727"/>
              <a:gd name="connsiteX1615" fmla="*/ 1619079 w 4561834"/>
              <a:gd name="connsiteY1615" fmla="*/ 4780353 h 4901727"/>
              <a:gd name="connsiteX1616" fmla="*/ 1618286 w 4561834"/>
              <a:gd name="connsiteY1616" fmla="*/ 4780013 h 4901727"/>
              <a:gd name="connsiteX1617" fmla="*/ 1617994 w 4561834"/>
              <a:gd name="connsiteY1617" fmla="*/ 4780329 h 4901727"/>
              <a:gd name="connsiteX1618" fmla="*/ 1612807 w 4561834"/>
              <a:gd name="connsiteY1618" fmla="*/ 4780212 h 4901727"/>
              <a:gd name="connsiteX1619" fmla="*/ 1599605 w 4561834"/>
              <a:gd name="connsiteY1619" fmla="*/ 4773163 h 4901727"/>
              <a:gd name="connsiteX1620" fmla="*/ 1574130 w 4561834"/>
              <a:gd name="connsiteY1620" fmla="*/ 4772767 h 4901727"/>
              <a:gd name="connsiteX1621" fmla="*/ 1392974 w 4561834"/>
              <a:gd name="connsiteY1621" fmla="*/ 4820773 h 4901727"/>
              <a:gd name="connsiteX1622" fmla="*/ 1395352 w 4561834"/>
              <a:gd name="connsiteY1622" fmla="*/ 4810583 h 4901727"/>
              <a:gd name="connsiteX1623" fmla="*/ 1358894 w 4561834"/>
              <a:gd name="connsiteY1623" fmla="*/ 4838549 h 4901727"/>
              <a:gd name="connsiteX1624" fmla="*/ 1369650 w 4561834"/>
              <a:gd name="connsiteY1624" fmla="*/ 4812735 h 4901727"/>
              <a:gd name="connsiteX1625" fmla="*/ 1342251 w 4561834"/>
              <a:gd name="connsiteY1625" fmla="*/ 4820094 h 4901727"/>
              <a:gd name="connsiteX1626" fmla="*/ 1364895 w 4561834"/>
              <a:gd name="connsiteY1626" fmla="*/ 4803224 h 4901727"/>
              <a:gd name="connsiteX1627" fmla="*/ 1333759 w 4561834"/>
              <a:gd name="connsiteY1627" fmla="*/ 4756124 h 4901727"/>
              <a:gd name="connsiteX1628" fmla="*/ 1329004 w 4561834"/>
              <a:gd name="connsiteY1628" fmla="*/ 4726686 h 4901727"/>
              <a:gd name="connsiteX1629" fmla="*/ 1326923 w 4561834"/>
              <a:gd name="connsiteY1629" fmla="*/ 4723669 h 4901727"/>
              <a:gd name="connsiteX1630" fmla="*/ 1329004 w 4561834"/>
              <a:gd name="connsiteY1630" fmla="*/ 4721704 h 4901727"/>
              <a:gd name="connsiteX1631" fmla="*/ 1325720 w 4561834"/>
              <a:gd name="connsiteY1631" fmla="*/ 4697135 h 4901727"/>
              <a:gd name="connsiteX1632" fmla="*/ 1296509 w 4561834"/>
              <a:gd name="connsiteY1632" fmla="*/ 4664753 h 4901727"/>
              <a:gd name="connsiteX1633" fmla="*/ 1329004 w 4561834"/>
              <a:gd name="connsiteY1633" fmla="*/ 4646977 h 4901727"/>
              <a:gd name="connsiteX1634" fmla="*/ 1319874 w 4561834"/>
              <a:gd name="connsiteY1634" fmla="*/ 4616264 h 4901727"/>
              <a:gd name="connsiteX1635" fmla="*/ 1316548 w 4561834"/>
              <a:gd name="connsiteY1635" fmla="*/ 4617992 h 4901727"/>
              <a:gd name="connsiteX1636" fmla="*/ 1319597 w 4561834"/>
              <a:gd name="connsiteY1636" fmla="*/ 4615334 h 4901727"/>
              <a:gd name="connsiteX1637" fmla="*/ 1316252 w 4561834"/>
              <a:gd name="connsiteY1637" fmla="*/ 4604080 h 4901727"/>
              <a:gd name="connsiteX1638" fmla="*/ 1299679 w 4561834"/>
              <a:gd name="connsiteY1638" fmla="*/ 4589800 h 4901727"/>
              <a:gd name="connsiteX1639" fmla="*/ 1295263 w 4561834"/>
              <a:gd name="connsiteY1639" fmla="*/ 4565231 h 4901727"/>
              <a:gd name="connsiteX1640" fmla="*/ 1297600 w 4561834"/>
              <a:gd name="connsiteY1640" fmla="*/ 4564076 h 4901727"/>
              <a:gd name="connsiteX1641" fmla="*/ 1284393 w 4561834"/>
              <a:gd name="connsiteY1641" fmla="*/ 4560927 h 4901727"/>
              <a:gd name="connsiteX1642" fmla="*/ 1276129 w 4561834"/>
              <a:gd name="connsiteY1642" fmla="*/ 4541041 h 4901727"/>
              <a:gd name="connsiteX1643" fmla="*/ 1268358 w 4561834"/>
              <a:gd name="connsiteY1643" fmla="*/ 4535500 h 4901727"/>
              <a:gd name="connsiteX1644" fmla="*/ 1267269 w 4561834"/>
              <a:gd name="connsiteY1644" fmla="*/ 4535561 h 4901727"/>
              <a:gd name="connsiteX1645" fmla="*/ 1239492 w 4561834"/>
              <a:gd name="connsiteY1645" fmla="*/ 4541405 h 4901727"/>
              <a:gd name="connsiteX1646" fmla="*/ 1239443 w 4561834"/>
              <a:gd name="connsiteY1646" fmla="*/ 4541453 h 4901727"/>
              <a:gd name="connsiteX1647" fmla="*/ 1222474 w 4561834"/>
              <a:gd name="connsiteY1647" fmla="*/ 4551502 h 4901727"/>
              <a:gd name="connsiteX1648" fmla="*/ 1210049 w 4561834"/>
              <a:gd name="connsiteY1648" fmla="*/ 4548297 h 4901727"/>
              <a:gd name="connsiteX1649" fmla="*/ 1152410 w 4561834"/>
              <a:gd name="connsiteY1649" fmla="*/ 4562888 h 4901727"/>
              <a:gd name="connsiteX1650" fmla="*/ 940028 w 4561834"/>
              <a:gd name="connsiteY1650" fmla="*/ 4653086 h 4901727"/>
              <a:gd name="connsiteX1651" fmla="*/ 942745 w 4561834"/>
              <a:gd name="connsiteY1651" fmla="*/ 4641763 h 4901727"/>
              <a:gd name="connsiteX1652" fmla="*/ 886814 w 4561834"/>
              <a:gd name="connsiteY1652" fmla="*/ 4681618 h 4901727"/>
              <a:gd name="connsiteX1653" fmla="*/ 901306 w 4561834"/>
              <a:gd name="connsiteY1653" fmla="*/ 4652293 h 4901727"/>
              <a:gd name="connsiteX1654" fmla="*/ 857716 w 4561834"/>
              <a:gd name="connsiteY1654" fmla="*/ 4668597 h 4901727"/>
              <a:gd name="connsiteX1655" fmla="*/ 891682 w 4561834"/>
              <a:gd name="connsiteY1655" fmla="*/ 4644481 h 4901727"/>
              <a:gd name="connsiteX1656" fmla="*/ 836203 w 4561834"/>
              <a:gd name="connsiteY1656" fmla="*/ 4607344 h 4901727"/>
              <a:gd name="connsiteX1657" fmla="*/ 824881 w 4561834"/>
              <a:gd name="connsiteY1657" fmla="*/ 4579378 h 4901727"/>
              <a:gd name="connsiteX1658" fmla="*/ 822806 w 4561834"/>
              <a:gd name="connsiteY1658" fmla="*/ 4578103 h 4901727"/>
              <a:gd name="connsiteX1659" fmla="*/ 823636 w 4561834"/>
              <a:gd name="connsiteY1659" fmla="*/ 4574509 h 4901727"/>
              <a:gd name="connsiteX1660" fmla="*/ 815710 w 4561834"/>
              <a:gd name="connsiteY1660" fmla="*/ 4550959 h 4901727"/>
              <a:gd name="connsiteX1661" fmla="*/ 765779 w 4561834"/>
              <a:gd name="connsiteY1661" fmla="*/ 4528315 h 4901727"/>
              <a:gd name="connsiteX1662" fmla="*/ 815597 w 4561834"/>
              <a:gd name="connsiteY1662" fmla="*/ 4500349 h 4901727"/>
              <a:gd name="connsiteX1663" fmla="*/ 762835 w 4561834"/>
              <a:gd name="connsiteY1663" fmla="*/ 4452229 h 4901727"/>
              <a:gd name="connsiteX1664" fmla="*/ 753212 w 4561834"/>
              <a:gd name="connsiteY1664" fmla="*/ 4429585 h 4901727"/>
              <a:gd name="connsiteX1665" fmla="*/ 765326 w 4561834"/>
              <a:gd name="connsiteY1665" fmla="*/ 4426528 h 4901727"/>
              <a:gd name="connsiteX1666" fmla="*/ 768044 w 4561834"/>
              <a:gd name="connsiteY1666" fmla="*/ 4415206 h 4901727"/>
              <a:gd name="connsiteX1667" fmla="*/ 753325 w 4561834"/>
              <a:gd name="connsiteY1667" fmla="*/ 4388372 h 4901727"/>
              <a:gd name="connsiteX1668" fmla="*/ 766345 w 4561834"/>
              <a:gd name="connsiteY1668" fmla="*/ 4374672 h 4901727"/>
              <a:gd name="connsiteX1669" fmla="*/ 751853 w 4561834"/>
              <a:gd name="connsiteY1669" fmla="*/ 4368219 h 4901727"/>
              <a:gd name="connsiteX1670" fmla="*/ 757967 w 4561834"/>
              <a:gd name="connsiteY1670" fmla="*/ 4356896 h 4901727"/>
              <a:gd name="connsiteX1671" fmla="*/ 746645 w 4561834"/>
              <a:gd name="connsiteY1671" fmla="*/ 4313532 h 4901727"/>
              <a:gd name="connsiteX1672" fmla="*/ 716075 w 4561834"/>
              <a:gd name="connsiteY1672" fmla="*/ 4280358 h 4901727"/>
              <a:gd name="connsiteX1673" fmla="*/ 732832 w 4561834"/>
              <a:gd name="connsiteY1673" fmla="*/ 4281264 h 4901727"/>
              <a:gd name="connsiteX1674" fmla="*/ 734303 w 4561834"/>
              <a:gd name="connsiteY1674" fmla="*/ 4265413 h 4901727"/>
              <a:gd name="connsiteX1675" fmla="*/ 717547 w 4561834"/>
              <a:gd name="connsiteY1675" fmla="*/ 4264620 h 4901727"/>
              <a:gd name="connsiteX1676" fmla="*/ 712112 w 4561834"/>
              <a:gd name="connsiteY1676" fmla="*/ 4250581 h 4901727"/>
              <a:gd name="connsiteX1677" fmla="*/ 733624 w 4561834"/>
              <a:gd name="connsiteY1677" fmla="*/ 4255449 h 4901727"/>
              <a:gd name="connsiteX1678" fmla="*/ 731133 w 4561834"/>
              <a:gd name="connsiteY1678" fmla="*/ 4245825 h 4901727"/>
              <a:gd name="connsiteX1679" fmla="*/ 714829 w 4561834"/>
              <a:gd name="connsiteY1679" fmla="*/ 4239711 h 4901727"/>
              <a:gd name="connsiteX1680" fmla="*/ 731360 w 4561834"/>
              <a:gd name="connsiteY1680" fmla="*/ 4225219 h 4901727"/>
              <a:gd name="connsiteX1681" fmla="*/ 722528 w 4561834"/>
              <a:gd name="connsiteY1681" fmla="*/ 4212198 h 4901727"/>
              <a:gd name="connsiteX1682" fmla="*/ 721056 w 4561834"/>
              <a:gd name="connsiteY1682" fmla="*/ 4227823 h 4901727"/>
              <a:gd name="connsiteX1683" fmla="*/ 698412 w 4561834"/>
              <a:gd name="connsiteY1683" fmla="*/ 4197819 h 4901727"/>
              <a:gd name="connsiteX1684" fmla="*/ 696487 w 4561834"/>
              <a:gd name="connsiteY1684" fmla="*/ 4182874 h 4901727"/>
              <a:gd name="connsiteX1685" fmla="*/ 728982 w 4561834"/>
              <a:gd name="connsiteY1685" fmla="*/ 4159210 h 4901727"/>
              <a:gd name="connsiteX1686" fmla="*/ 695015 w 4561834"/>
              <a:gd name="connsiteY1686" fmla="*/ 4157512 h 4901727"/>
              <a:gd name="connsiteX1687" fmla="*/ 726604 w 4561834"/>
              <a:gd name="connsiteY1687" fmla="*/ 4144378 h 4901727"/>
              <a:gd name="connsiteX1688" fmla="*/ 703960 w 4561834"/>
              <a:gd name="connsiteY1688" fmla="*/ 4104184 h 4901727"/>
              <a:gd name="connsiteX1689" fmla="*/ 709621 w 4561834"/>
              <a:gd name="connsiteY1689" fmla="*/ 4097618 h 4901727"/>
              <a:gd name="connsiteX1690" fmla="*/ 674182 w 4561834"/>
              <a:gd name="connsiteY1690" fmla="*/ 4080974 h 4901727"/>
              <a:gd name="connsiteX1691" fmla="*/ 668748 w 4561834"/>
              <a:gd name="connsiteY1691" fmla="*/ 4067048 h 4901727"/>
              <a:gd name="connsiteX1692" fmla="*/ 683127 w 4561834"/>
              <a:gd name="connsiteY1692" fmla="*/ 4058329 h 4901727"/>
              <a:gd name="connsiteX1693" fmla="*/ 671805 w 4561834"/>
              <a:gd name="connsiteY1693" fmla="*/ 4056178 h 4901727"/>
              <a:gd name="connsiteX1694" fmla="*/ 683127 w 4561834"/>
              <a:gd name="connsiteY1694" fmla="*/ 4048253 h 4901727"/>
              <a:gd name="connsiteX1695" fmla="*/ 686863 w 4561834"/>
              <a:gd name="connsiteY1695" fmla="*/ 4062632 h 4901727"/>
              <a:gd name="connsiteX1696" fmla="*/ 700676 w 4561834"/>
              <a:gd name="connsiteY1696" fmla="*/ 4059122 h 4901727"/>
              <a:gd name="connsiteX1697" fmla="*/ 685391 w 4561834"/>
              <a:gd name="connsiteY1697" fmla="*/ 4052215 h 4901727"/>
              <a:gd name="connsiteX1698" fmla="*/ 660030 w 4561834"/>
              <a:gd name="connsiteY1698" fmla="*/ 4017683 h 4901727"/>
              <a:gd name="connsiteX1699" fmla="*/ 651198 w 4561834"/>
              <a:gd name="connsiteY1699" fmla="*/ 4004662 h 4901727"/>
              <a:gd name="connsiteX1700" fmla="*/ 647009 w 4561834"/>
              <a:gd name="connsiteY1700" fmla="*/ 3995491 h 4901727"/>
              <a:gd name="connsiteX1701" fmla="*/ 647310 w 4561834"/>
              <a:gd name="connsiteY1701" fmla="*/ 3994724 h 4901727"/>
              <a:gd name="connsiteX1702" fmla="*/ 630406 w 4561834"/>
              <a:gd name="connsiteY1702" fmla="*/ 3996629 h 4901727"/>
              <a:gd name="connsiteX1703" fmla="*/ 587509 w 4561834"/>
              <a:gd name="connsiteY1703" fmla="*/ 4031954 h 4901727"/>
              <a:gd name="connsiteX1704" fmla="*/ 641166 w 4561834"/>
              <a:gd name="connsiteY1704" fmla="*/ 3957138 h 4901727"/>
              <a:gd name="connsiteX1705" fmla="*/ 653363 w 4561834"/>
              <a:gd name="connsiteY1705" fmla="*/ 3951212 h 4901727"/>
              <a:gd name="connsiteX1706" fmla="*/ 646123 w 4561834"/>
              <a:gd name="connsiteY1706" fmla="*/ 3943853 h 4901727"/>
              <a:gd name="connsiteX1707" fmla="*/ 622893 w 4561834"/>
              <a:gd name="connsiteY1707" fmla="*/ 3950429 h 4901727"/>
              <a:gd name="connsiteX1708" fmla="*/ 624501 w 4561834"/>
              <a:gd name="connsiteY1708" fmla="*/ 3944649 h 4901727"/>
              <a:gd name="connsiteX1709" fmla="*/ 626265 w 4561834"/>
              <a:gd name="connsiteY1709" fmla="*/ 3942479 h 4901727"/>
              <a:gd name="connsiteX1710" fmla="*/ 602908 w 4561834"/>
              <a:gd name="connsiteY1710" fmla="*/ 3949642 h 4901727"/>
              <a:gd name="connsiteX1711" fmla="*/ 606757 w 4561834"/>
              <a:gd name="connsiteY1711" fmla="*/ 3939112 h 4901727"/>
              <a:gd name="connsiteX1712" fmla="*/ 547768 w 4561834"/>
              <a:gd name="connsiteY1712" fmla="*/ 3973079 h 4901727"/>
              <a:gd name="connsiteX1713" fmla="*/ 564865 w 4561834"/>
              <a:gd name="connsiteY1713" fmla="*/ 3945339 h 4901727"/>
              <a:gd name="connsiteX1714" fmla="*/ 520935 w 4561834"/>
              <a:gd name="connsiteY1714" fmla="*/ 3956661 h 4901727"/>
              <a:gd name="connsiteX1715" fmla="*/ 556373 w 4561834"/>
              <a:gd name="connsiteY1715" fmla="*/ 3936394 h 4901727"/>
              <a:gd name="connsiteX1716" fmla="*/ 506442 w 4561834"/>
              <a:gd name="connsiteY1716" fmla="*/ 3893596 h 4901727"/>
              <a:gd name="connsiteX1717" fmla="*/ 498630 w 4561834"/>
              <a:gd name="connsiteY1717" fmla="*/ 3864611 h 4901727"/>
              <a:gd name="connsiteX1718" fmla="*/ 496987 w 4561834"/>
              <a:gd name="connsiteY1718" fmla="*/ 3863203 h 4901727"/>
              <a:gd name="connsiteX1719" fmla="*/ 497951 w 4561834"/>
              <a:gd name="connsiteY1719" fmla="*/ 3859629 h 4901727"/>
              <a:gd name="connsiteX1720" fmla="*/ 492629 w 4561834"/>
              <a:gd name="connsiteY1720" fmla="*/ 3835400 h 4901727"/>
              <a:gd name="connsiteX1721" fmla="*/ 447340 w 4561834"/>
              <a:gd name="connsiteY1721" fmla="*/ 3806981 h 4901727"/>
              <a:gd name="connsiteX1722" fmla="*/ 497837 w 4561834"/>
              <a:gd name="connsiteY1722" fmla="*/ 3784336 h 4901727"/>
              <a:gd name="connsiteX1723" fmla="*/ 452548 w 4561834"/>
              <a:gd name="connsiteY1723" fmla="*/ 3730782 h 4901727"/>
              <a:gd name="connsiteX1724" fmla="*/ 445529 w 4561834"/>
              <a:gd name="connsiteY1724" fmla="*/ 3706779 h 4901727"/>
              <a:gd name="connsiteX1725" fmla="*/ 456851 w 4561834"/>
              <a:gd name="connsiteY1725" fmla="*/ 3704968 h 4901727"/>
              <a:gd name="connsiteX1726" fmla="*/ 460474 w 4561834"/>
              <a:gd name="connsiteY1726" fmla="*/ 3694438 h 4901727"/>
              <a:gd name="connsiteX1727" fmla="*/ 447793 w 4561834"/>
              <a:gd name="connsiteY1727" fmla="*/ 3666246 h 4901727"/>
              <a:gd name="connsiteX1728" fmla="*/ 461493 w 4561834"/>
              <a:gd name="connsiteY1728" fmla="*/ 3654131 h 4901727"/>
              <a:gd name="connsiteX1729" fmla="*/ 448246 w 4561834"/>
              <a:gd name="connsiteY1729" fmla="*/ 3646092 h 4901727"/>
              <a:gd name="connsiteX1730" fmla="*/ 455266 w 4561834"/>
              <a:gd name="connsiteY1730" fmla="*/ 3634770 h 4901727"/>
              <a:gd name="connsiteX1731" fmla="*/ 448812 w 4561834"/>
              <a:gd name="connsiteY1731" fmla="*/ 3590613 h 4901727"/>
              <a:gd name="connsiteX1732" fmla="*/ 442639 w 4561834"/>
              <a:gd name="connsiteY1732" fmla="*/ 3579157 h 4901727"/>
              <a:gd name="connsiteX1733" fmla="*/ 417564 w 4561834"/>
              <a:gd name="connsiteY1733" fmla="*/ 3565365 h 4901727"/>
              <a:gd name="connsiteX1734" fmla="*/ 380880 w 4561834"/>
              <a:gd name="connsiteY1734" fmla="*/ 3565365 h 4901727"/>
              <a:gd name="connsiteX1735" fmla="*/ 379088 w 4561834"/>
              <a:gd name="connsiteY1735" fmla="*/ 3562289 h 4901727"/>
              <a:gd name="connsiteX1736" fmla="*/ 380540 w 4561834"/>
              <a:gd name="connsiteY1736" fmla="*/ 3560044 h 4901727"/>
              <a:gd name="connsiteX1737" fmla="*/ 380314 w 4561834"/>
              <a:gd name="connsiteY1737" fmla="*/ 3560383 h 4901727"/>
              <a:gd name="connsiteX1738" fmla="*/ 377719 w 4561834"/>
              <a:gd name="connsiteY1738" fmla="*/ 3559938 h 4901727"/>
              <a:gd name="connsiteX1739" fmla="*/ 375426 w 4561834"/>
              <a:gd name="connsiteY1739" fmla="*/ 3556001 h 4901727"/>
              <a:gd name="connsiteX1740" fmla="*/ 353820 w 4561834"/>
              <a:gd name="connsiteY1740" fmla="*/ 3549967 h 4901727"/>
              <a:gd name="connsiteX1741" fmla="*/ 247844 w 4561834"/>
              <a:gd name="connsiteY1741" fmla="*/ 3588689 h 4901727"/>
              <a:gd name="connsiteX1742" fmla="*/ 248863 w 4561834"/>
              <a:gd name="connsiteY1742" fmla="*/ 3578725 h 4901727"/>
              <a:gd name="connsiteX1743" fmla="*/ 228936 w 4561834"/>
              <a:gd name="connsiteY1743" fmla="*/ 3605333 h 4901727"/>
              <a:gd name="connsiteX1744" fmla="*/ 234031 w 4561834"/>
              <a:gd name="connsiteY1744" fmla="*/ 3579971 h 4901727"/>
              <a:gd name="connsiteX1745" fmla="*/ 218406 w 4561834"/>
              <a:gd name="connsiteY1745" fmla="*/ 3586538 h 4901727"/>
              <a:gd name="connsiteX1746" fmla="*/ 230634 w 4561834"/>
              <a:gd name="connsiteY1746" fmla="*/ 3570234 h 4901727"/>
              <a:gd name="connsiteX1747" fmla="*/ 209801 w 4561834"/>
              <a:gd name="connsiteY1747" fmla="*/ 3522567 h 4901727"/>
              <a:gd name="connsiteX1748" fmla="*/ 205386 w 4561834"/>
              <a:gd name="connsiteY1748" fmla="*/ 3493017 h 4901727"/>
              <a:gd name="connsiteX1749" fmla="*/ 204533 w 4561834"/>
              <a:gd name="connsiteY1749" fmla="*/ 3491306 h 4901727"/>
              <a:gd name="connsiteX1750" fmla="*/ 204819 w 4561834"/>
              <a:gd name="connsiteY1750" fmla="*/ 3488034 h 4901727"/>
              <a:gd name="connsiteX1751" fmla="*/ 201536 w 4561834"/>
              <a:gd name="connsiteY1751" fmla="*/ 3463578 h 4901727"/>
              <a:gd name="connsiteX1752" fmla="*/ 181156 w 4561834"/>
              <a:gd name="connsiteY1752" fmla="*/ 3430745 h 4901727"/>
              <a:gd name="connsiteX1753" fmla="*/ 201196 w 4561834"/>
              <a:gd name="connsiteY1753" fmla="*/ 3413648 h 4901727"/>
              <a:gd name="connsiteX1754" fmla="*/ 178552 w 4561834"/>
              <a:gd name="connsiteY1754" fmla="*/ 3356132 h 4901727"/>
              <a:gd name="connsiteX1755" fmla="*/ 174249 w 4561834"/>
              <a:gd name="connsiteY1755" fmla="*/ 3331676 h 4901727"/>
              <a:gd name="connsiteX1756" fmla="*/ 179458 w 4561834"/>
              <a:gd name="connsiteY1756" fmla="*/ 3331110 h 4901727"/>
              <a:gd name="connsiteX1757" fmla="*/ 180590 w 4561834"/>
              <a:gd name="connsiteY1757" fmla="*/ 3320920 h 4901727"/>
              <a:gd name="connsiteX1758" fmla="*/ 173457 w 4561834"/>
              <a:gd name="connsiteY1758" fmla="*/ 3291821 h 4901727"/>
              <a:gd name="connsiteX1759" fmla="*/ 179344 w 4561834"/>
              <a:gd name="connsiteY1759" fmla="*/ 3281179 h 4901727"/>
              <a:gd name="connsiteX1760" fmla="*/ 172778 w 4561834"/>
              <a:gd name="connsiteY1760" fmla="*/ 3271894 h 4901727"/>
              <a:gd name="connsiteX1761" fmla="*/ 175608 w 4561834"/>
              <a:gd name="connsiteY1761" fmla="*/ 3261590 h 4901727"/>
              <a:gd name="connsiteX1762" fmla="*/ 170740 w 4561834"/>
              <a:gd name="connsiteY1762" fmla="*/ 3217207 h 4901727"/>
              <a:gd name="connsiteX1763" fmla="*/ 156587 w 4561834"/>
              <a:gd name="connsiteY1763" fmla="*/ 3178825 h 4901727"/>
              <a:gd name="connsiteX1764" fmla="*/ 164512 w 4561834"/>
              <a:gd name="connsiteY1764" fmla="*/ 3182901 h 4901727"/>
              <a:gd name="connsiteX1765" fmla="*/ 165305 w 4561834"/>
              <a:gd name="connsiteY1765" fmla="*/ 3167842 h 4901727"/>
              <a:gd name="connsiteX1766" fmla="*/ 157379 w 4561834"/>
              <a:gd name="connsiteY1766" fmla="*/ 3163766 h 4901727"/>
              <a:gd name="connsiteX1767" fmla="*/ 154775 w 4561834"/>
              <a:gd name="connsiteY1767" fmla="*/ 3149047 h 4901727"/>
              <a:gd name="connsiteX1768" fmla="*/ 165078 w 4561834"/>
              <a:gd name="connsiteY1768" fmla="*/ 3157993 h 4901727"/>
              <a:gd name="connsiteX1769" fmla="*/ 164059 w 4561834"/>
              <a:gd name="connsiteY1769" fmla="*/ 3148028 h 4901727"/>
              <a:gd name="connsiteX1770" fmla="*/ 156247 w 4561834"/>
              <a:gd name="connsiteY1770" fmla="*/ 3138858 h 4901727"/>
              <a:gd name="connsiteX1771" fmla="*/ 164399 w 4561834"/>
              <a:gd name="connsiteY1771" fmla="*/ 3127536 h 4901727"/>
              <a:gd name="connsiteX1772" fmla="*/ 160323 w 4561834"/>
              <a:gd name="connsiteY1772" fmla="*/ 3113044 h 4901727"/>
              <a:gd name="connsiteX1773" fmla="*/ 159304 w 4561834"/>
              <a:gd name="connsiteY1773" fmla="*/ 3128101 h 4901727"/>
              <a:gd name="connsiteX1774" fmla="*/ 148661 w 4561834"/>
              <a:gd name="connsiteY1774" fmla="*/ 3094135 h 4901727"/>
              <a:gd name="connsiteX1775" fmla="*/ 147869 w 4561834"/>
              <a:gd name="connsiteY1775" fmla="*/ 3079189 h 4901727"/>
              <a:gd name="connsiteX1776" fmla="*/ 164512 w 4561834"/>
              <a:gd name="connsiteY1776" fmla="*/ 3062432 h 4901727"/>
              <a:gd name="connsiteX1777" fmla="*/ 147642 w 4561834"/>
              <a:gd name="connsiteY1777" fmla="*/ 3054280 h 4901727"/>
              <a:gd name="connsiteX1778" fmla="*/ 163946 w 4561834"/>
              <a:gd name="connsiteY1778" fmla="*/ 3047600 h 4901727"/>
              <a:gd name="connsiteX1779" fmla="*/ 152624 w 4561834"/>
              <a:gd name="connsiteY1779" fmla="*/ 3003783 h 4901727"/>
              <a:gd name="connsiteX1780" fmla="*/ 155794 w 4561834"/>
              <a:gd name="connsiteY1780" fmla="*/ 2998462 h 4901727"/>
              <a:gd name="connsiteX1781" fmla="*/ 137565 w 4561834"/>
              <a:gd name="connsiteY1781" fmla="*/ 2975818 h 4901727"/>
              <a:gd name="connsiteX1782" fmla="*/ 134961 w 4561834"/>
              <a:gd name="connsiteY1782" fmla="*/ 2961099 h 4901727"/>
              <a:gd name="connsiteX1783" fmla="*/ 142774 w 4561834"/>
              <a:gd name="connsiteY1783" fmla="*/ 2955324 h 4901727"/>
              <a:gd name="connsiteX1784" fmla="*/ 136660 w 4561834"/>
              <a:gd name="connsiteY1784" fmla="*/ 2951022 h 4901727"/>
              <a:gd name="connsiteX1785" fmla="*/ 142660 w 4561834"/>
              <a:gd name="connsiteY1785" fmla="*/ 2945361 h 4901727"/>
              <a:gd name="connsiteX1786" fmla="*/ 144246 w 4561834"/>
              <a:gd name="connsiteY1786" fmla="*/ 2960080 h 4901727"/>
              <a:gd name="connsiteX1787" fmla="*/ 151605 w 4561834"/>
              <a:gd name="connsiteY1787" fmla="*/ 2959287 h 4901727"/>
              <a:gd name="connsiteX1788" fmla="*/ 144132 w 4561834"/>
              <a:gd name="connsiteY1788" fmla="*/ 2950229 h 4901727"/>
              <a:gd name="connsiteX1789" fmla="*/ 131225 w 4561834"/>
              <a:gd name="connsiteY1789" fmla="*/ 2911621 h 4901727"/>
              <a:gd name="connsiteX1790" fmla="*/ 126696 w 4561834"/>
              <a:gd name="connsiteY1790" fmla="*/ 2897128 h 4901727"/>
              <a:gd name="connsiteX1791" fmla="*/ 124545 w 4561834"/>
              <a:gd name="connsiteY1791" fmla="*/ 2887278 h 4901727"/>
              <a:gd name="connsiteX1792" fmla="*/ 126017 w 4561834"/>
              <a:gd name="connsiteY1792" fmla="*/ 2882183 h 4901727"/>
              <a:gd name="connsiteX1793" fmla="*/ 118997 w 4561834"/>
              <a:gd name="connsiteY1793" fmla="*/ 2873012 h 4901727"/>
              <a:gd name="connsiteX1794" fmla="*/ 138471 w 4561834"/>
              <a:gd name="connsiteY1794" fmla="*/ 2860897 h 4901727"/>
              <a:gd name="connsiteX1795" fmla="*/ 128621 w 4561834"/>
              <a:gd name="connsiteY1795" fmla="*/ 2861916 h 4901727"/>
              <a:gd name="connsiteX1796" fmla="*/ 129980 w 4561834"/>
              <a:gd name="connsiteY1796" fmla="*/ 2846857 h 4901727"/>
              <a:gd name="connsiteX1797" fmla="*/ 111977 w 4561834"/>
              <a:gd name="connsiteY1797" fmla="*/ 2838819 h 4901727"/>
              <a:gd name="connsiteX1798" fmla="*/ 115827 w 4561834"/>
              <a:gd name="connsiteY1798" fmla="*/ 2828402 h 4901727"/>
              <a:gd name="connsiteX1799" fmla="*/ 125790 w 4561834"/>
              <a:gd name="connsiteY1799" fmla="*/ 2827270 h 4901727"/>
              <a:gd name="connsiteX1800" fmla="*/ 120695 w 4561834"/>
              <a:gd name="connsiteY1800" fmla="*/ 2817873 h 4901727"/>
              <a:gd name="connsiteX1801" fmla="*/ 127149 w 4561834"/>
              <a:gd name="connsiteY1801" fmla="*/ 2812212 h 4901727"/>
              <a:gd name="connsiteX1802" fmla="*/ 133829 w 4561834"/>
              <a:gd name="connsiteY1802" fmla="*/ 2826478 h 4901727"/>
              <a:gd name="connsiteX1803" fmla="*/ 136207 w 4561834"/>
              <a:gd name="connsiteY1803" fmla="*/ 2761375 h 4901727"/>
              <a:gd name="connsiteX1804" fmla="*/ 130093 w 4561834"/>
              <a:gd name="connsiteY1804" fmla="*/ 2751977 h 4901727"/>
              <a:gd name="connsiteX1805" fmla="*/ 131678 w 4561834"/>
              <a:gd name="connsiteY1805" fmla="*/ 2736919 h 4901727"/>
              <a:gd name="connsiteX1806" fmla="*/ 110732 w 4561834"/>
              <a:gd name="connsiteY1806" fmla="*/ 2719143 h 4901727"/>
              <a:gd name="connsiteX1807" fmla="*/ 125451 w 4561834"/>
              <a:gd name="connsiteY1807" fmla="*/ 2687554 h 4901727"/>
              <a:gd name="connsiteX1808" fmla="*/ 149114 w 4561834"/>
              <a:gd name="connsiteY1808" fmla="*/ 2675213 h 4901727"/>
              <a:gd name="connsiteX1809" fmla="*/ 103825 w 4561834"/>
              <a:gd name="connsiteY1809" fmla="*/ 2649964 h 4901727"/>
              <a:gd name="connsiteX1810" fmla="*/ 107109 w 4561834"/>
              <a:gd name="connsiteY1810" fmla="*/ 2649964 h 4901727"/>
              <a:gd name="connsiteX1811" fmla="*/ 107109 w 4561834"/>
              <a:gd name="connsiteY1811" fmla="*/ 2635132 h 4901727"/>
              <a:gd name="connsiteX1812" fmla="*/ 125564 w 4561834"/>
              <a:gd name="connsiteY1812" fmla="*/ 2643058 h 4901727"/>
              <a:gd name="connsiteX1813" fmla="*/ 128490 w 4561834"/>
              <a:gd name="connsiteY1813" fmla="*/ 2637432 h 4901727"/>
              <a:gd name="connsiteX1814" fmla="*/ 139455 w 4561834"/>
              <a:gd name="connsiteY1814" fmla="*/ 2641494 h 4901727"/>
              <a:gd name="connsiteX1815" fmla="*/ 169834 w 4561834"/>
              <a:gd name="connsiteY1815" fmla="*/ 2633660 h 4901727"/>
              <a:gd name="connsiteX1816" fmla="*/ 167230 w 4561834"/>
              <a:gd name="connsiteY1816" fmla="*/ 2629018 h 4901727"/>
              <a:gd name="connsiteX1817" fmla="*/ 169607 w 4561834"/>
              <a:gd name="connsiteY1817" fmla="*/ 2603770 h 4901727"/>
              <a:gd name="connsiteX1818" fmla="*/ 198385 w 4561834"/>
              <a:gd name="connsiteY1818" fmla="*/ 2577506 h 4901727"/>
              <a:gd name="connsiteX1819" fmla="*/ 200534 w 4561834"/>
              <a:gd name="connsiteY1819" fmla="*/ 2576898 h 4901727"/>
              <a:gd name="connsiteX1820" fmla="*/ 196058 w 4561834"/>
              <a:gd name="connsiteY1820" fmla="*/ 2573962 h 4901727"/>
              <a:gd name="connsiteX1821" fmla="*/ 188854 w 4561834"/>
              <a:gd name="connsiteY1821" fmla="*/ 2573311 h 4901727"/>
              <a:gd name="connsiteX1822" fmla="*/ 189987 w 4561834"/>
              <a:gd name="connsiteY1822" fmla="*/ 2557007 h 4901727"/>
              <a:gd name="connsiteX1823" fmla="*/ 142773 w 4561834"/>
              <a:gd name="connsiteY1823" fmla="*/ 2554517 h 4901727"/>
              <a:gd name="connsiteX1824" fmla="*/ 169946 w 4561834"/>
              <a:gd name="connsiteY1824" fmla="*/ 2511379 h 4901727"/>
              <a:gd name="connsiteX1825" fmla="*/ 194516 w 4561834"/>
              <a:gd name="connsiteY1825" fmla="*/ 2502095 h 4901727"/>
              <a:gd name="connsiteX1826" fmla="*/ 218066 w 4561834"/>
              <a:gd name="connsiteY1826" fmla="*/ 2483526 h 4901727"/>
              <a:gd name="connsiteX1827" fmla="*/ 118091 w 4561834"/>
              <a:gd name="connsiteY1827" fmla="*/ 2489527 h 4901727"/>
              <a:gd name="connsiteX1828" fmla="*/ 125110 w 4561834"/>
              <a:gd name="connsiteY1828" fmla="*/ 2486696 h 4901727"/>
              <a:gd name="connsiteX1829" fmla="*/ 121827 w 4561834"/>
              <a:gd name="connsiteY1829" fmla="*/ 2471978 h 4901727"/>
              <a:gd name="connsiteX1830" fmla="*/ 163153 w 4561834"/>
              <a:gd name="connsiteY1830" fmla="*/ 2466203 h 4901727"/>
              <a:gd name="connsiteX1831" fmla="*/ 168497 w 4561834"/>
              <a:gd name="connsiteY1831" fmla="*/ 2458540 h 4901727"/>
              <a:gd name="connsiteX1832" fmla="*/ 192200 w 4561834"/>
              <a:gd name="connsiteY1832" fmla="*/ 2455393 h 4901727"/>
              <a:gd name="connsiteX1833" fmla="*/ 254184 w 4561834"/>
              <a:gd name="connsiteY1833" fmla="*/ 2429520 h 4901727"/>
              <a:gd name="connsiteX1834" fmla="*/ 248296 w 4561834"/>
              <a:gd name="connsiteY1834" fmla="*/ 2426350 h 4901727"/>
              <a:gd name="connsiteX1835" fmla="*/ 249881 w 4561834"/>
              <a:gd name="connsiteY1835" fmla="*/ 2399743 h 4901727"/>
              <a:gd name="connsiteX1836" fmla="*/ 365028 w 4561834"/>
              <a:gd name="connsiteY1836" fmla="*/ 2335885 h 4901727"/>
              <a:gd name="connsiteX1837" fmla="*/ 370349 w 4561834"/>
              <a:gd name="connsiteY1837" fmla="*/ 2334601 h 4901727"/>
              <a:gd name="connsiteX1838" fmla="*/ 367053 w 4561834"/>
              <a:gd name="connsiteY1838" fmla="*/ 2330220 h 4901727"/>
              <a:gd name="connsiteX1839" fmla="*/ 345781 w 4561834"/>
              <a:gd name="connsiteY1839" fmla="*/ 2311289 h 4901727"/>
              <a:gd name="connsiteX1840" fmla="*/ 361858 w 4561834"/>
              <a:gd name="connsiteY1840" fmla="*/ 2311289 h 4901727"/>
              <a:gd name="connsiteX1841" fmla="*/ 361858 w 4561834"/>
              <a:gd name="connsiteY1841" fmla="*/ 2295438 h 4901727"/>
              <a:gd name="connsiteX1842" fmla="*/ 345781 w 4561834"/>
              <a:gd name="connsiteY1842" fmla="*/ 2295438 h 4901727"/>
              <a:gd name="connsiteX1843" fmla="*/ 339780 w 4561834"/>
              <a:gd name="connsiteY1843" fmla="*/ 2281738 h 4901727"/>
              <a:gd name="connsiteX1844" fmla="*/ 360613 w 4561834"/>
              <a:gd name="connsiteY1844" fmla="*/ 2285814 h 4901727"/>
              <a:gd name="connsiteX1845" fmla="*/ 357669 w 4561834"/>
              <a:gd name="connsiteY1845" fmla="*/ 2276190 h 4901727"/>
              <a:gd name="connsiteX1846" fmla="*/ 341705 w 4561834"/>
              <a:gd name="connsiteY1846" fmla="*/ 2270755 h 4901727"/>
              <a:gd name="connsiteX1847" fmla="*/ 356763 w 4561834"/>
              <a:gd name="connsiteY1847" fmla="*/ 2255697 h 4901727"/>
              <a:gd name="connsiteX1848" fmla="*/ 347479 w 4561834"/>
              <a:gd name="connsiteY1848" fmla="*/ 2243016 h 4901727"/>
              <a:gd name="connsiteX1849" fmla="*/ 347479 w 4561834"/>
              <a:gd name="connsiteY1849" fmla="*/ 2258754 h 4901727"/>
              <a:gd name="connsiteX1850" fmla="*/ 324155 w 4561834"/>
              <a:gd name="connsiteY1850" fmla="*/ 2229655 h 4901727"/>
              <a:gd name="connsiteX1851" fmla="*/ 321438 w 4561834"/>
              <a:gd name="connsiteY1851" fmla="*/ 2214823 h 4901727"/>
              <a:gd name="connsiteX1852" fmla="*/ 351555 w 4561834"/>
              <a:gd name="connsiteY1852" fmla="*/ 2190028 h 4901727"/>
              <a:gd name="connsiteX1853" fmla="*/ 319060 w 4561834"/>
              <a:gd name="connsiteY1853" fmla="*/ 2190028 h 4901727"/>
              <a:gd name="connsiteX1854" fmla="*/ 348838 w 4561834"/>
              <a:gd name="connsiteY1854" fmla="*/ 2175648 h 4901727"/>
              <a:gd name="connsiteX1855" fmla="*/ 324269 w 4561834"/>
              <a:gd name="connsiteY1855" fmla="*/ 2136474 h 4901727"/>
              <a:gd name="connsiteX1856" fmla="*/ 329364 w 4561834"/>
              <a:gd name="connsiteY1856" fmla="*/ 2129680 h 4901727"/>
              <a:gd name="connsiteX1857" fmla="*/ 293925 w 4561834"/>
              <a:gd name="connsiteY1857" fmla="*/ 2114622 h 4901727"/>
              <a:gd name="connsiteX1858" fmla="*/ 287811 w 4561834"/>
              <a:gd name="connsiteY1858" fmla="*/ 2100922 h 4901727"/>
              <a:gd name="connsiteX1859" fmla="*/ 301398 w 4561834"/>
              <a:gd name="connsiteY1859" fmla="*/ 2091638 h 4901727"/>
              <a:gd name="connsiteX1860" fmla="*/ 290076 w 4561834"/>
              <a:gd name="connsiteY1860" fmla="*/ 2089939 h 4901727"/>
              <a:gd name="connsiteX1861" fmla="*/ 300266 w 4561834"/>
              <a:gd name="connsiteY1861" fmla="*/ 2081561 h 4901727"/>
              <a:gd name="connsiteX1862" fmla="*/ 304568 w 4561834"/>
              <a:gd name="connsiteY1862" fmla="*/ 2095827 h 4901727"/>
              <a:gd name="connsiteX1863" fmla="*/ 317928 w 4561834"/>
              <a:gd name="connsiteY1863" fmla="*/ 2091751 h 4901727"/>
              <a:gd name="connsiteX1864" fmla="*/ 303323 w 4561834"/>
              <a:gd name="connsiteY1864" fmla="*/ 2085863 h 4901727"/>
              <a:gd name="connsiteX1865" fmla="*/ 276602 w 4561834"/>
              <a:gd name="connsiteY1865" fmla="*/ 2052463 h 4901727"/>
              <a:gd name="connsiteX1866" fmla="*/ 267205 w 4561834"/>
              <a:gd name="connsiteY1866" fmla="*/ 2039782 h 4901727"/>
              <a:gd name="connsiteX1867" fmla="*/ 262563 w 4561834"/>
              <a:gd name="connsiteY1867" fmla="*/ 2030837 h 4901727"/>
              <a:gd name="connsiteX1868" fmla="*/ 264487 w 4561834"/>
              <a:gd name="connsiteY1868" fmla="*/ 2025063 h 4901727"/>
              <a:gd name="connsiteX1869" fmla="*/ 251467 w 4561834"/>
              <a:gd name="connsiteY1869" fmla="*/ 2018723 h 4901727"/>
              <a:gd name="connsiteX1870" fmla="*/ 283848 w 4561834"/>
              <a:gd name="connsiteY1870" fmla="*/ 1998343 h 4901727"/>
              <a:gd name="connsiteX1871" fmla="*/ 266978 w 4561834"/>
              <a:gd name="connsiteY1871" fmla="*/ 2003438 h 4901727"/>
              <a:gd name="connsiteX1872" fmla="*/ 267658 w 4561834"/>
              <a:gd name="connsiteY1872" fmla="*/ 1987813 h 4901727"/>
              <a:gd name="connsiteX1873" fmla="*/ 236069 w 4561834"/>
              <a:gd name="connsiteY1873" fmla="*/ 1987020 h 4901727"/>
              <a:gd name="connsiteX1874" fmla="*/ 241617 w 4561834"/>
              <a:gd name="connsiteY1874" fmla="*/ 1975019 h 4901727"/>
              <a:gd name="connsiteX1875" fmla="*/ 251464 w 4561834"/>
              <a:gd name="connsiteY1875" fmla="*/ 1976992 h 4901727"/>
              <a:gd name="connsiteX1876" fmla="*/ 258487 w 4561834"/>
              <a:gd name="connsiteY1876" fmla="*/ 1969811 h 4901727"/>
              <a:gd name="connsiteX1877" fmla="*/ 248750 w 4561834"/>
              <a:gd name="connsiteY1877" fmla="*/ 1962338 h 4901727"/>
              <a:gd name="connsiteX1878" fmla="*/ 259166 w 4561834"/>
              <a:gd name="connsiteY1878" fmla="*/ 1954073 h 4901727"/>
              <a:gd name="connsiteX1879" fmla="*/ 271960 w 4561834"/>
              <a:gd name="connsiteY1879" fmla="*/ 1965395 h 4901727"/>
              <a:gd name="connsiteX1880" fmla="*/ 268337 w 4561834"/>
              <a:gd name="connsiteY1880" fmla="*/ 1899047 h 4901727"/>
              <a:gd name="connsiteX1881" fmla="*/ 257015 w 4561834"/>
              <a:gd name="connsiteY1881" fmla="*/ 1892140 h 4901727"/>
              <a:gd name="connsiteX1882" fmla="*/ 257807 w 4561834"/>
              <a:gd name="connsiteY1882" fmla="*/ 1876516 h 4901727"/>
              <a:gd name="connsiteX1883" fmla="*/ 221350 w 4561834"/>
              <a:gd name="connsiteY1883" fmla="*/ 1866778 h 4901727"/>
              <a:gd name="connsiteX1884" fmla="*/ 241617 w 4561834"/>
              <a:gd name="connsiteY1884" fmla="*/ 1829415 h 4901727"/>
              <a:gd name="connsiteX1885" fmla="*/ 278187 w 4561834"/>
              <a:gd name="connsiteY1885" fmla="*/ 1807903 h 4901727"/>
              <a:gd name="connsiteX1886" fmla="*/ 202555 w 4561834"/>
              <a:gd name="connsiteY1886" fmla="*/ 1799977 h 4901727"/>
              <a:gd name="connsiteX1887" fmla="*/ 207650 w 4561834"/>
              <a:gd name="connsiteY1887" fmla="*/ 1798392 h 4901727"/>
              <a:gd name="connsiteX1888" fmla="*/ 205046 w 4561834"/>
              <a:gd name="connsiteY1888" fmla="*/ 1783673 h 4901727"/>
              <a:gd name="connsiteX1889" fmla="*/ 235389 w 4561834"/>
              <a:gd name="connsiteY1889" fmla="*/ 1784579 h 4901727"/>
              <a:gd name="connsiteX1890" fmla="*/ 271054 w 4561834"/>
              <a:gd name="connsiteY1890" fmla="*/ 1753103 h 4901727"/>
              <a:gd name="connsiteX1891" fmla="*/ 239126 w 4561834"/>
              <a:gd name="connsiteY1891" fmla="*/ 1778239 h 4901727"/>
              <a:gd name="connsiteX1892" fmla="*/ 304681 w 4561834"/>
              <a:gd name="connsiteY1892" fmla="*/ 1758651 h 4901727"/>
              <a:gd name="connsiteX1893" fmla="*/ 299813 w 4561834"/>
              <a:gd name="connsiteY1893" fmla="*/ 1755028 h 4901727"/>
              <a:gd name="connsiteX1894" fmla="*/ 299813 w 4561834"/>
              <a:gd name="connsiteY1894" fmla="*/ 1728987 h 4901727"/>
              <a:gd name="connsiteX1895" fmla="*/ 446485 w 4561834"/>
              <a:gd name="connsiteY1895" fmla="*/ 1653406 h 4901727"/>
              <a:gd name="connsiteX1896" fmla="*/ 470531 w 4561834"/>
              <a:gd name="connsiteY1896" fmla="*/ 1645815 h 4901727"/>
              <a:gd name="connsiteX1897" fmla="*/ 455718 w 4561834"/>
              <a:gd name="connsiteY1897" fmla="*/ 1635932 h 4901727"/>
              <a:gd name="connsiteX1898" fmla="*/ 420732 w 4561834"/>
              <a:gd name="connsiteY1898" fmla="*/ 1640701 h 4901727"/>
              <a:gd name="connsiteX1899" fmla="*/ 425290 w 4561834"/>
              <a:gd name="connsiteY1899" fmla="*/ 1634050 h 4901727"/>
              <a:gd name="connsiteX1900" fmla="*/ 432389 w 4561834"/>
              <a:gd name="connsiteY1900" fmla="*/ 1631231 h 4901727"/>
              <a:gd name="connsiteX1901" fmla="*/ 432975 w 4561834"/>
              <a:gd name="connsiteY1901" fmla="*/ 1625180 h 4901727"/>
              <a:gd name="connsiteX1902" fmla="*/ 410189 w 4561834"/>
              <a:gd name="connsiteY1902" fmla="*/ 1620420 h 4901727"/>
              <a:gd name="connsiteX1903" fmla="*/ 381784 w 4561834"/>
              <a:gd name="connsiteY1903" fmla="*/ 1628813 h 4901727"/>
              <a:gd name="connsiteX1904" fmla="*/ 461832 w 4561834"/>
              <a:gd name="connsiteY1904" fmla="*/ 1611603 h 4901727"/>
              <a:gd name="connsiteX1905" fmla="*/ 483118 w 4561834"/>
              <a:gd name="connsiteY1905" fmla="*/ 1591789 h 4901727"/>
              <a:gd name="connsiteX1906" fmla="*/ 481646 w 4561834"/>
              <a:gd name="connsiteY1906" fmla="*/ 1602206 h 4901727"/>
              <a:gd name="connsiteX1907" fmla="*/ 491172 w 4561834"/>
              <a:gd name="connsiteY1907" fmla="*/ 1600120 h 4901727"/>
              <a:gd name="connsiteX1908" fmla="*/ 492387 w 4561834"/>
              <a:gd name="connsiteY1908" fmla="*/ 1598102 h 4901727"/>
              <a:gd name="connsiteX1909" fmla="*/ 491158 w 4561834"/>
              <a:gd name="connsiteY1909" fmla="*/ 1597876 h 4901727"/>
              <a:gd name="connsiteX1910" fmla="*/ 491724 w 4561834"/>
              <a:gd name="connsiteY1910" fmla="*/ 1597536 h 4901727"/>
              <a:gd name="connsiteX1911" fmla="*/ 496154 w 4561834"/>
              <a:gd name="connsiteY1911" fmla="*/ 1590573 h 4901727"/>
              <a:gd name="connsiteX1912" fmla="*/ 496613 w 4561834"/>
              <a:gd name="connsiteY1912" fmla="*/ 1590488 h 4901727"/>
              <a:gd name="connsiteX1913" fmla="*/ 498890 w 4561834"/>
              <a:gd name="connsiteY1913" fmla="*/ 1585631 h 4901727"/>
              <a:gd name="connsiteX1914" fmla="*/ 506442 w 4561834"/>
              <a:gd name="connsiteY1914" fmla="*/ 1581826 h 4901727"/>
              <a:gd name="connsiteX1915" fmla="*/ 471682 w 4561834"/>
              <a:gd name="connsiteY1915" fmla="*/ 1589185 h 4901727"/>
              <a:gd name="connsiteX1916" fmla="*/ 489458 w 4561834"/>
              <a:gd name="connsiteY1916" fmla="*/ 1570164 h 4901727"/>
              <a:gd name="connsiteX1917" fmla="*/ 451189 w 4561834"/>
              <a:gd name="connsiteY1917" fmla="*/ 1578316 h 4901727"/>
              <a:gd name="connsiteX1918" fmla="*/ 423676 w 4561834"/>
              <a:gd name="connsiteY1918" fmla="*/ 1569032 h 4901727"/>
              <a:gd name="connsiteX1919" fmla="*/ 480967 w 4561834"/>
              <a:gd name="connsiteY1919" fmla="*/ 1546387 h 4901727"/>
              <a:gd name="connsiteX1920" fmla="*/ 475419 w 4561834"/>
              <a:gd name="connsiteY1920" fmla="*/ 1537443 h 4901727"/>
              <a:gd name="connsiteX1921" fmla="*/ 405561 w 4561834"/>
              <a:gd name="connsiteY1921" fmla="*/ 1552388 h 4901727"/>
              <a:gd name="connsiteX1922" fmla="*/ 444396 w 4561834"/>
              <a:gd name="connsiteY1922" fmla="*/ 1528838 h 4901727"/>
              <a:gd name="connsiteX1923" fmla="*/ 406353 w 4561834"/>
              <a:gd name="connsiteY1923" fmla="*/ 1521705 h 4901727"/>
              <a:gd name="connsiteX1924" fmla="*/ 421751 w 4561834"/>
              <a:gd name="connsiteY1924" fmla="*/ 1508231 h 4901727"/>
              <a:gd name="connsiteX1925" fmla="*/ 342496 w 4561834"/>
              <a:gd name="connsiteY1925" fmla="*/ 1515138 h 4901727"/>
              <a:gd name="connsiteX1926" fmla="*/ 420393 w 4561834"/>
              <a:gd name="connsiteY1926" fmla="*/ 1467924 h 4901727"/>
              <a:gd name="connsiteX1927" fmla="*/ 375104 w 4561834"/>
              <a:gd name="connsiteY1927" fmla="*/ 1477661 h 4901727"/>
              <a:gd name="connsiteX1928" fmla="*/ 387105 w 4561834"/>
              <a:gd name="connsiteY1928" fmla="*/ 1464980 h 4901727"/>
              <a:gd name="connsiteX1929" fmla="*/ 352007 w 4561834"/>
              <a:gd name="connsiteY1929" fmla="*/ 1472453 h 4901727"/>
              <a:gd name="connsiteX1930" fmla="*/ 376915 w 4561834"/>
              <a:gd name="connsiteY1930" fmla="*/ 1451960 h 4901727"/>
              <a:gd name="connsiteX1931" fmla="*/ 366386 w 4561834"/>
              <a:gd name="connsiteY1931" fmla="*/ 1454224 h 4901727"/>
              <a:gd name="connsiteX1932" fmla="*/ 420959 w 4561834"/>
              <a:gd name="connsiteY1932" fmla="*/ 1417088 h 4901727"/>
              <a:gd name="connsiteX1933" fmla="*/ 409637 w 4561834"/>
              <a:gd name="connsiteY1933" fmla="*/ 1414483 h 4901727"/>
              <a:gd name="connsiteX1934" fmla="*/ 379406 w 4561834"/>
              <a:gd name="connsiteY1934" fmla="*/ 1410860 h 4901727"/>
              <a:gd name="connsiteX1935" fmla="*/ 426620 w 4561834"/>
              <a:gd name="connsiteY1935" fmla="*/ 1390594 h 4901727"/>
              <a:gd name="connsiteX1936" fmla="*/ 410995 w 4561834"/>
              <a:gd name="connsiteY1936" fmla="*/ 1368628 h 4901727"/>
              <a:gd name="connsiteX1937" fmla="*/ 399673 w 4561834"/>
              <a:gd name="connsiteY1937" fmla="*/ 1386291 h 4901727"/>
              <a:gd name="connsiteX1938" fmla="*/ 396616 w 4561834"/>
              <a:gd name="connsiteY1938" fmla="*/ 1371572 h 4901727"/>
              <a:gd name="connsiteX1939" fmla="*/ 343741 w 4561834"/>
              <a:gd name="connsiteY1939" fmla="*/ 1382894 h 4901727"/>
              <a:gd name="connsiteX1940" fmla="*/ 405108 w 4561834"/>
              <a:gd name="connsiteY1940" fmla="*/ 1359457 h 4901727"/>
              <a:gd name="connsiteX1941" fmla="*/ 333551 w 4561834"/>
              <a:gd name="connsiteY1941" fmla="*/ 1369761 h 4901727"/>
              <a:gd name="connsiteX1942" fmla="*/ 318380 w 4561834"/>
              <a:gd name="connsiteY1942" fmla="*/ 1367949 h 4901727"/>
              <a:gd name="connsiteX1943" fmla="*/ 309209 w 4561834"/>
              <a:gd name="connsiteY1943" fmla="*/ 1359797 h 4901727"/>
              <a:gd name="connsiteX1944" fmla="*/ 341024 w 4561834"/>
              <a:gd name="connsiteY1944" fmla="*/ 1353004 h 4901727"/>
              <a:gd name="connsiteX1945" fmla="*/ 308529 w 4561834"/>
              <a:gd name="connsiteY1945" fmla="*/ 1339644 h 4901727"/>
              <a:gd name="connsiteX1946" fmla="*/ 355969 w 4561834"/>
              <a:gd name="connsiteY1946" fmla="*/ 1319264 h 4901727"/>
              <a:gd name="connsiteX1947" fmla="*/ 319512 w 4561834"/>
              <a:gd name="connsiteY1947" fmla="*/ 1321981 h 4901727"/>
              <a:gd name="connsiteX1948" fmla="*/ 368424 w 4561834"/>
              <a:gd name="connsiteY1948" fmla="*/ 1291300 h 4901727"/>
              <a:gd name="connsiteX1949" fmla="*/ 327437 w 4561834"/>
              <a:gd name="connsiteY1949" fmla="*/ 1289828 h 4901727"/>
              <a:gd name="connsiteX1950" fmla="*/ 384615 w 4561834"/>
              <a:gd name="connsiteY1950" fmla="*/ 1262429 h 4901727"/>
              <a:gd name="connsiteX1951" fmla="*/ 361970 w 4561834"/>
              <a:gd name="connsiteY1951" fmla="*/ 1262429 h 4901727"/>
              <a:gd name="connsiteX1952" fmla="*/ 318380 w 4561834"/>
              <a:gd name="connsiteY1952" fmla="*/ 1266618 h 4901727"/>
              <a:gd name="connsiteX1953" fmla="*/ 425375 w 4561834"/>
              <a:gd name="connsiteY1953" fmla="*/ 1228575 h 4901727"/>
              <a:gd name="connsiteX1954" fmla="*/ 346685 w 4561834"/>
              <a:gd name="connsiteY1954" fmla="*/ 1225179 h 4901727"/>
              <a:gd name="connsiteX1955" fmla="*/ 331400 w 4561834"/>
              <a:gd name="connsiteY1955" fmla="*/ 1223367 h 4901727"/>
              <a:gd name="connsiteX1956" fmla="*/ 308756 w 4561834"/>
              <a:gd name="connsiteY1956" fmla="*/ 1238312 h 4901727"/>
              <a:gd name="connsiteX1957" fmla="*/ 314757 w 4561834"/>
              <a:gd name="connsiteY1957" fmla="*/ 1231972 h 4901727"/>
              <a:gd name="connsiteX1958" fmla="*/ 165869 w 4561834"/>
              <a:gd name="connsiteY1958" fmla="*/ 1249408 h 4901727"/>
              <a:gd name="connsiteX1959" fmla="*/ 364122 w 4561834"/>
              <a:gd name="connsiteY1959" fmla="*/ 1194495 h 4901727"/>
              <a:gd name="connsiteX1960" fmla="*/ 130998 w 4561834"/>
              <a:gd name="connsiteY1960" fmla="*/ 1220083 h 4901727"/>
              <a:gd name="connsiteX1961" fmla="*/ 277394 w 4561834"/>
              <a:gd name="connsiteY1961" fmla="*/ 1172530 h 4901727"/>
              <a:gd name="connsiteX1962" fmla="*/ 285093 w 4561834"/>
              <a:gd name="connsiteY1962" fmla="*/ 1191099 h 4901727"/>
              <a:gd name="connsiteX1963" fmla="*/ 388465 w 4561834"/>
              <a:gd name="connsiteY1963" fmla="*/ 1168454 h 4901727"/>
              <a:gd name="connsiteX1964" fmla="*/ 377143 w 4561834"/>
              <a:gd name="connsiteY1964" fmla="*/ 1165963 h 4901727"/>
              <a:gd name="connsiteX1965" fmla="*/ 404769 w 4561834"/>
              <a:gd name="connsiteY1965" fmla="*/ 1154641 h 4901727"/>
              <a:gd name="connsiteX1966" fmla="*/ 342044 w 4561834"/>
              <a:gd name="connsiteY1966" fmla="*/ 1157924 h 4901727"/>
              <a:gd name="connsiteX1967" fmla="*/ 353366 w 4561834"/>
              <a:gd name="connsiteY1967" fmla="*/ 1160528 h 4901727"/>
              <a:gd name="connsiteX1968" fmla="*/ 331967 w 4561834"/>
              <a:gd name="connsiteY1968" fmla="*/ 1165058 h 4901727"/>
              <a:gd name="connsiteX1969" fmla="*/ 339440 w 4561834"/>
              <a:gd name="connsiteY1969" fmla="*/ 1148187 h 4901727"/>
              <a:gd name="connsiteX1970" fmla="*/ 335364 w 4561834"/>
              <a:gd name="connsiteY1970" fmla="*/ 1128826 h 4901727"/>
              <a:gd name="connsiteX1971" fmla="*/ 316909 w 4561834"/>
              <a:gd name="connsiteY1971" fmla="*/ 1112409 h 4901727"/>
              <a:gd name="connsiteX1972" fmla="*/ 307285 w 4561834"/>
              <a:gd name="connsiteY1972" fmla="*/ 1119542 h 4901727"/>
              <a:gd name="connsiteX1973" fmla="*/ 275130 w 4561834"/>
              <a:gd name="connsiteY1973" fmla="*/ 1126448 h 4901727"/>
              <a:gd name="connsiteX1974" fmla="*/ 302643 w 4561834"/>
              <a:gd name="connsiteY1974" fmla="*/ 1115126 h 4901727"/>
              <a:gd name="connsiteX1975" fmla="*/ 401938 w 4561834"/>
              <a:gd name="connsiteY1975" fmla="*/ 1053421 h 4901727"/>
              <a:gd name="connsiteX1976" fmla="*/ 454700 w 4561834"/>
              <a:gd name="connsiteY1976" fmla="*/ 1037569 h 4901727"/>
              <a:gd name="connsiteX1977" fmla="*/ 404429 w 4561834"/>
              <a:gd name="connsiteY1977" fmla="*/ 1047760 h 4901727"/>
              <a:gd name="connsiteX1978" fmla="*/ 401372 w 4561834"/>
              <a:gd name="connsiteY1978" fmla="*/ 1033267 h 4901727"/>
              <a:gd name="connsiteX1979" fmla="*/ 382464 w 4561834"/>
              <a:gd name="connsiteY1979" fmla="*/ 1032021 h 4901727"/>
              <a:gd name="connsiteX1980" fmla="*/ 380879 w 4561834"/>
              <a:gd name="connsiteY1980" fmla="*/ 1042551 h 4901727"/>
              <a:gd name="connsiteX1981" fmla="*/ 340912 w 4561834"/>
              <a:gd name="connsiteY1981" fmla="*/ 1031228 h 4901727"/>
              <a:gd name="connsiteX1982" fmla="*/ 350083 w 4561834"/>
              <a:gd name="connsiteY1982" fmla="*/ 1039381 h 4901727"/>
              <a:gd name="connsiteX1983" fmla="*/ 131677 w 4561834"/>
              <a:gd name="connsiteY1983" fmla="*/ 1071762 h 4901727"/>
              <a:gd name="connsiteX1984" fmla="*/ 147415 w 4561834"/>
              <a:gd name="connsiteY1984" fmla="*/ 1057949 h 4901727"/>
              <a:gd name="connsiteX1985" fmla="*/ 88992 w 4561834"/>
              <a:gd name="connsiteY1985" fmla="*/ 1066101 h 4901727"/>
              <a:gd name="connsiteX1986" fmla="*/ 112656 w 4561834"/>
              <a:gd name="connsiteY1986" fmla="*/ 1070970 h 4901727"/>
              <a:gd name="connsiteX1987" fmla="*/ 80387 w 4561834"/>
              <a:gd name="connsiteY1987" fmla="*/ 1078103 h 4901727"/>
              <a:gd name="connsiteX1988" fmla="*/ 152397 w 4561834"/>
              <a:gd name="connsiteY1988" fmla="*/ 1046627 h 4901727"/>
              <a:gd name="connsiteX1989" fmla="*/ 152397 w 4561834"/>
              <a:gd name="connsiteY1989" fmla="*/ 1062025 h 4901727"/>
              <a:gd name="connsiteX1990" fmla="*/ 163719 w 4561834"/>
              <a:gd name="connsiteY1990" fmla="*/ 1059648 h 4901727"/>
              <a:gd name="connsiteX1991" fmla="*/ 165531 w 4561834"/>
              <a:gd name="connsiteY1991" fmla="*/ 1033720 h 4901727"/>
              <a:gd name="connsiteX1992" fmla="*/ 180929 w 4561834"/>
              <a:gd name="connsiteY1992" fmla="*/ 1035418 h 4901727"/>
              <a:gd name="connsiteX1993" fmla="*/ 203573 w 4561834"/>
              <a:gd name="connsiteY1993" fmla="*/ 1050816 h 4901727"/>
              <a:gd name="connsiteX1994" fmla="*/ 347818 w 4561834"/>
              <a:gd name="connsiteY1994" fmla="*/ 1004622 h 4901727"/>
              <a:gd name="connsiteX1995" fmla="*/ 359141 w 4561834"/>
              <a:gd name="connsiteY1995" fmla="*/ 1022624 h 4901727"/>
              <a:gd name="connsiteX1996" fmla="*/ 407600 w 4561834"/>
              <a:gd name="connsiteY1996" fmla="*/ 1007678 h 4901727"/>
              <a:gd name="connsiteX1997" fmla="*/ 407600 w 4561834"/>
              <a:gd name="connsiteY1997" fmla="*/ 987525 h 4901727"/>
              <a:gd name="connsiteX1998" fmla="*/ 387559 w 4561834"/>
              <a:gd name="connsiteY1998" fmla="*/ 981411 h 4901727"/>
              <a:gd name="connsiteX1999" fmla="*/ 403637 w 4561834"/>
              <a:gd name="connsiteY1999" fmla="*/ 968051 h 4901727"/>
              <a:gd name="connsiteX2000" fmla="*/ 415865 w 4561834"/>
              <a:gd name="connsiteY2000" fmla="*/ 990696 h 4901727"/>
              <a:gd name="connsiteX2001" fmla="*/ 430810 w 4561834"/>
              <a:gd name="connsiteY2001" fmla="*/ 972467 h 4901727"/>
              <a:gd name="connsiteX2002" fmla="*/ 411789 w 4561834"/>
              <a:gd name="connsiteY2002" fmla="*/ 971334 h 4901727"/>
              <a:gd name="connsiteX2003" fmla="*/ 416997 w 4561834"/>
              <a:gd name="connsiteY2003" fmla="*/ 960013 h 4901727"/>
              <a:gd name="connsiteX2004" fmla="*/ 375331 w 4561834"/>
              <a:gd name="connsiteY2004" fmla="*/ 958427 h 4901727"/>
              <a:gd name="connsiteX2005" fmla="*/ 456964 w 4561834"/>
              <a:gd name="connsiteY2005" fmla="*/ 916422 h 4901727"/>
              <a:gd name="connsiteX2006" fmla="*/ 462626 w 4561834"/>
              <a:gd name="connsiteY2006" fmla="*/ 925366 h 4901727"/>
              <a:gd name="connsiteX2007" fmla="*/ 507914 w 4561834"/>
              <a:gd name="connsiteY2007" fmla="*/ 906005 h 4901727"/>
              <a:gd name="connsiteX2008" fmla="*/ 500329 w 4561834"/>
              <a:gd name="connsiteY2008" fmla="*/ 887437 h 4901727"/>
              <a:gd name="connsiteX2009" fmla="*/ 475986 w 4561834"/>
              <a:gd name="connsiteY2009" fmla="*/ 897400 h 4901727"/>
              <a:gd name="connsiteX2010" fmla="*/ 475533 w 4561834"/>
              <a:gd name="connsiteY2010" fmla="*/ 882455 h 4901727"/>
              <a:gd name="connsiteX2011" fmla="*/ 457417 w 4561834"/>
              <a:gd name="connsiteY2011" fmla="*/ 886192 h 4901727"/>
              <a:gd name="connsiteX2012" fmla="*/ 744775 w 4561834"/>
              <a:gd name="connsiteY2012" fmla="*/ 814748 h 4901727"/>
              <a:gd name="connsiteX2013" fmla="*/ 768439 w 4561834"/>
              <a:gd name="connsiteY2013" fmla="*/ 820522 h 4901727"/>
              <a:gd name="connsiteX2014" fmla="*/ 776591 w 4561834"/>
              <a:gd name="connsiteY2014" fmla="*/ 803766 h 4901727"/>
              <a:gd name="connsiteX2015" fmla="*/ 924075 w 4561834"/>
              <a:gd name="connsiteY2015" fmla="*/ 785790 h 4901727"/>
              <a:gd name="connsiteX2016" fmla="*/ 934488 w 4561834"/>
              <a:gd name="connsiteY2016" fmla="*/ 783171 h 4901727"/>
              <a:gd name="connsiteX2017" fmla="*/ 924685 w 4561834"/>
              <a:gd name="connsiteY2017" fmla="*/ 782819 h 4901727"/>
              <a:gd name="connsiteX2018" fmla="*/ 873924 w 4561834"/>
              <a:gd name="connsiteY2018" fmla="*/ 783469 h 4901727"/>
              <a:gd name="connsiteX2019" fmla="*/ 837844 w 4561834"/>
              <a:gd name="connsiteY2019" fmla="*/ 787575 h 4901727"/>
              <a:gd name="connsiteX2020" fmla="*/ 944966 w 4561834"/>
              <a:gd name="connsiteY2020" fmla="*/ 755604 h 4901727"/>
              <a:gd name="connsiteX2021" fmla="*/ 962020 w 4561834"/>
              <a:gd name="connsiteY2021" fmla="*/ 750775 h 4901727"/>
              <a:gd name="connsiteX2022" fmla="*/ 933177 w 4561834"/>
              <a:gd name="connsiteY2022" fmla="*/ 748852 h 4901727"/>
              <a:gd name="connsiteX2023" fmla="*/ 837164 w 4561834"/>
              <a:gd name="connsiteY2023" fmla="*/ 751230 h 4901727"/>
              <a:gd name="connsiteX2024" fmla="*/ 950386 w 4561834"/>
              <a:gd name="connsiteY2024" fmla="*/ 723490 h 4901727"/>
              <a:gd name="connsiteX2025" fmla="*/ 955595 w 4561834"/>
              <a:gd name="connsiteY2025" fmla="*/ 742738 h 4901727"/>
              <a:gd name="connsiteX2026" fmla="*/ 991826 w 4561834"/>
              <a:gd name="connsiteY2026" fmla="*/ 735336 h 4901727"/>
              <a:gd name="connsiteX2027" fmla="*/ 1006796 w 4561834"/>
              <a:gd name="connsiteY2027" fmla="*/ 734880 h 4901727"/>
              <a:gd name="connsiteX2028" fmla="*/ 1028226 w 4561834"/>
              <a:gd name="connsiteY2028" fmla="*/ 722930 h 4901727"/>
              <a:gd name="connsiteX2029" fmla="*/ 1029495 w 4561834"/>
              <a:gd name="connsiteY2029" fmla="*/ 719577 h 4901727"/>
              <a:gd name="connsiteX2030" fmla="*/ 1034185 w 4561834"/>
              <a:gd name="connsiteY2030" fmla="*/ 718424 h 4901727"/>
              <a:gd name="connsiteX2031" fmla="*/ 1036013 w 4561834"/>
              <a:gd name="connsiteY2031" fmla="*/ 718588 h 4901727"/>
              <a:gd name="connsiteX2032" fmla="*/ 1039606 w 4561834"/>
              <a:gd name="connsiteY2032" fmla="*/ 716584 h 4901727"/>
              <a:gd name="connsiteX2033" fmla="*/ 1038663 w 4561834"/>
              <a:gd name="connsiteY2033" fmla="*/ 718825 h 4901727"/>
              <a:gd name="connsiteX2034" fmla="*/ 1047757 w 4561834"/>
              <a:gd name="connsiteY2034" fmla="*/ 719641 h 4901727"/>
              <a:gd name="connsiteX2035" fmla="*/ 999638 w 4561834"/>
              <a:gd name="connsiteY2035" fmla="*/ 716244 h 4901727"/>
              <a:gd name="connsiteX2036" fmla="*/ 1008583 w 4561834"/>
              <a:gd name="connsiteY2036" fmla="*/ 720094 h 4901727"/>
              <a:gd name="connsiteX2037" fmla="*/ 992165 w 4561834"/>
              <a:gd name="connsiteY2037" fmla="*/ 722358 h 4901727"/>
              <a:gd name="connsiteX2038" fmla="*/ 998279 w 4561834"/>
              <a:gd name="connsiteY2038" fmla="*/ 706394 h 4901727"/>
              <a:gd name="connsiteX2039" fmla="*/ 995449 w 4561834"/>
              <a:gd name="connsiteY2039" fmla="*/ 686807 h 4901727"/>
              <a:gd name="connsiteX2040" fmla="*/ 981862 w 4561834"/>
              <a:gd name="connsiteY2040" fmla="*/ 668578 h 4901727"/>
              <a:gd name="connsiteX2041" fmla="*/ 974389 w 4561834"/>
              <a:gd name="connsiteY2041" fmla="*/ 674692 h 4901727"/>
              <a:gd name="connsiteX2042" fmla="*/ 950047 w 4561834"/>
              <a:gd name="connsiteY2042" fmla="*/ 678089 h 4901727"/>
              <a:gd name="connsiteX2043" fmla="*/ 970993 w 4561834"/>
              <a:gd name="connsiteY2043" fmla="*/ 670163 h 4901727"/>
              <a:gd name="connsiteX2044" fmla="*/ 1046286 w 4561834"/>
              <a:gd name="connsiteY2044" fmla="*/ 619439 h 4901727"/>
              <a:gd name="connsiteX2045" fmla="*/ 1086140 w 4561834"/>
              <a:gd name="connsiteY2045" fmla="*/ 608117 h 4901727"/>
              <a:gd name="connsiteX2046" fmla="*/ 1048210 w 4561834"/>
              <a:gd name="connsiteY2046" fmla="*/ 614457 h 4901727"/>
              <a:gd name="connsiteX2047" fmla="*/ 1045946 w 4561834"/>
              <a:gd name="connsiteY2047" fmla="*/ 599852 h 4901727"/>
              <a:gd name="connsiteX2048" fmla="*/ 1031680 w 4561834"/>
              <a:gd name="connsiteY2048" fmla="*/ 597021 h 4901727"/>
              <a:gd name="connsiteX2049" fmla="*/ 1030548 w 4561834"/>
              <a:gd name="connsiteY2049" fmla="*/ 607211 h 4901727"/>
              <a:gd name="connsiteX2050" fmla="*/ 1000883 w 4561834"/>
              <a:gd name="connsiteY2050" fmla="*/ 591247 h 4901727"/>
              <a:gd name="connsiteX2051" fmla="*/ 1007677 w 4561834"/>
              <a:gd name="connsiteY2051" fmla="*/ 600305 h 4901727"/>
              <a:gd name="connsiteX2052" fmla="*/ 930120 w 4561834"/>
              <a:gd name="connsiteY2052" fmla="*/ 604607 h 4901727"/>
              <a:gd name="connsiteX2053" fmla="*/ 846562 w 4561834"/>
              <a:gd name="connsiteY2053" fmla="*/ 605740 h 4901727"/>
              <a:gd name="connsiteX2054" fmla="*/ 858563 w 4561834"/>
              <a:gd name="connsiteY2054" fmla="*/ 594417 h 4901727"/>
              <a:gd name="connsiteX2055" fmla="*/ 816218 w 4561834"/>
              <a:gd name="connsiteY2055" fmla="*/ 594417 h 4901727"/>
              <a:gd name="connsiteX2056" fmla="*/ 832862 w 4561834"/>
              <a:gd name="connsiteY2056" fmla="*/ 602569 h 4901727"/>
              <a:gd name="connsiteX2057" fmla="*/ 809312 w 4561834"/>
              <a:gd name="connsiteY2057" fmla="*/ 605060 h 4901727"/>
              <a:gd name="connsiteX2058" fmla="*/ 862752 w 4561834"/>
              <a:gd name="connsiteY2058" fmla="*/ 584567 h 4901727"/>
              <a:gd name="connsiteX2059" fmla="*/ 861733 w 4561834"/>
              <a:gd name="connsiteY2059" fmla="*/ 599739 h 4901727"/>
              <a:gd name="connsiteX2060" fmla="*/ 869659 w 4561834"/>
              <a:gd name="connsiteY2060" fmla="*/ 598946 h 4901727"/>
              <a:gd name="connsiteX2061" fmla="*/ 871810 w 4561834"/>
              <a:gd name="connsiteY2061" fmla="*/ 572452 h 4901727"/>
              <a:gd name="connsiteX2062" fmla="*/ 883132 w 4561834"/>
              <a:gd name="connsiteY2062" fmla="*/ 576302 h 4901727"/>
              <a:gd name="connsiteX2063" fmla="*/ 898644 w 4561834"/>
              <a:gd name="connsiteY2063" fmla="*/ 594644 h 4901727"/>
              <a:gd name="connsiteX2064" fmla="*/ 1005299 w 4561834"/>
              <a:gd name="connsiteY2064" fmla="*/ 564866 h 4901727"/>
              <a:gd name="connsiteX2065" fmla="*/ 1013564 w 4561834"/>
              <a:gd name="connsiteY2065" fmla="*/ 583774 h 4901727"/>
              <a:gd name="connsiteX2066" fmla="*/ 1050248 w 4561834"/>
              <a:gd name="connsiteY2066" fmla="*/ 573131 h 4901727"/>
              <a:gd name="connsiteX2067" fmla="*/ 1050248 w 4561834"/>
              <a:gd name="connsiteY2067" fmla="*/ 553091 h 4901727"/>
              <a:gd name="connsiteX2068" fmla="*/ 1035416 w 4561834"/>
              <a:gd name="connsiteY2068" fmla="*/ 545505 h 4901727"/>
              <a:gd name="connsiteX2069" fmla="*/ 1046738 w 4561834"/>
              <a:gd name="connsiteY2069" fmla="*/ 533390 h 4901727"/>
              <a:gd name="connsiteX2070" fmla="*/ 1056023 w 4561834"/>
              <a:gd name="connsiteY2070" fmla="*/ 557054 h 4901727"/>
              <a:gd name="connsiteX2071" fmla="*/ 1067345 w 4561834"/>
              <a:gd name="connsiteY2071" fmla="*/ 540070 h 4901727"/>
              <a:gd name="connsiteX2072" fmla="*/ 1053192 w 4561834"/>
              <a:gd name="connsiteY2072" fmla="*/ 537353 h 4901727"/>
              <a:gd name="connsiteX2073" fmla="*/ 1056928 w 4561834"/>
              <a:gd name="connsiteY2073" fmla="*/ 526710 h 4901727"/>
              <a:gd name="connsiteX2074" fmla="*/ 1026132 w 4561834"/>
              <a:gd name="connsiteY2074" fmla="*/ 521842 h 4901727"/>
              <a:gd name="connsiteX2075" fmla="*/ 1085913 w 4561834"/>
              <a:gd name="connsiteY2075" fmla="*/ 486629 h 4901727"/>
              <a:gd name="connsiteX2076" fmla="*/ 1090216 w 4561834"/>
              <a:gd name="connsiteY2076" fmla="*/ 496027 h 4901727"/>
              <a:gd name="connsiteX2077" fmla="*/ 1122937 w 4561834"/>
              <a:gd name="connsiteY2077" fmla="*/ 480402 h 4901727"/>
              <a:gd name="connsiteX2078" fmla="*/ 1116936 w 4561834"/>
              <a:gd name="connsiteY2078" fmla="*/ 461381 h 4901727"/>
              <a:gd name="connsiteX2079" fmla="*/ 1099274 w 4561834"/>
              <a:gd name="connsiteY2079" fmla="*/ 469306 h 4901727"/>
              <a:gd name="connsiteX2080" fmla="*/ 1099274 w 4561834"/>
              <a:gd name="connsiteY2080" fmla="*/ 454248 h 4901727"/>
              <a:gd name="connsiteX2081" fmla="*/ 1086140 w 4561834"/>
              <a:gd name="connsiteY2081" fmla="*/ 456399 h 4901727"/>
              <a:gd name="connsiteX2082" fmla="*/ 1135844 w 4561834"/>
              <a:gd name="connsiteY2082" fmla="*/ 445077 h 4901727"/>
              <a:gd name="connsiteX2083" fmla="*/ 1190870 w 4561834"/>
              <a:gd name="connsiteY2083" fmla="*/ 430698 h 4901727"/>
              <a:gd name="connsiteX2084" fmla="*/ 1296733 w 4561834"/>
              <a:gd name="connsiteY2084" fmla="*/ 402279 h 4901727"/>
              <a:gd name="connsiteX2085" fmla="*/ 1315075 w 4561834"/>
              <a:gd name="connsiteY2085" fmla="*/ 408733 h 4901727"/>
              <a:gd name="connsiteX2086" fmla="*/ 1320284 w 4561834"/>
              <a:gd name="connsiteY2086" fmla="*/ 392428 h 4901727"/>
              <a:gd name="connsiteX2087" fmla="*/ 1469284 w 4561834"/>
              <a:gd name="connsiteY2087" fmla="*/ 366161 h 4901727"/>
              <a:gd name="connsiteX2088" fmla="*/ 1415956 w 4561834"/>
              <a:gd name="connsiteY2088" fmla="*/ 372275 h 4901727"/>
              <a:gd name="connsiteX2089" fmla="*/ 1365573 w 4561834"/>
              <a:gd name="connsiteY2089" fmla="*/ 378049 h 4901727"/>
              <a:gd name="connsiteX2090" fmla="*/ 1515252 w 4561834"/>
              <a:gd name="connsiteY2090" fmla="*/ 310116 h 4901727"/>
              <a:gd name="connsiteX2091" fmla="*/ 1505628 w 4561834"/>
              <a:gd name="connsiteY2091" fmla="*/ 332760 h 4901727"/>
              <a:gd name="connsiteX2092" fmla="*/ 1556805 w 4561834"/>
              <a:gd name="connsiteY2092" fmla="*/ 325741 h 4901727"/>
              <a:gd name="connsiteX2093" fmla="*/ 1602094 w 4561834"/>
              <a:gd name="connsiteY2093" fmla="*/ 312154 h 4901727"/>
              <a:gd name="connsiteX2094" fmla="*/ 1685312 w 4561834"/>
              <a:gd name="connsiteY2094" fmla="*/ 288604 h 4901727"/>
              <a:gd name="connsiteX2095" fmla="*/ 1669121 w 4561834"/>
              <a:gd name="connsiteY2095" fmla="*/ 281924 h 4901727"/>
              <a:gd name="connsiteX2096" fmla="*/ 1693917 w 4561834"/>
              <a:gd name="connsiteY2096" fmla="*/ 266186 h 4901727"/>
              <a:gd name="connsiteX2097" fmla="*/ 1693804 w 4561834"/>
              <a:gd name="connsiteY2097" fmla="*/ 266639 h 4901727"/>
              <a:gd name="connsiteX2098" fmla="*/ 1812913 w 4561834"/>
              <a:gd name="connsiteY2098" fmla="*/ 271621 h 4901727"/>
              <a:gd name="connsiteX2099" fmla="*/ 1831142 w 4561834"/>
              <a:gd name="connsiteY2099" fmla="*/ 257468 h 4901727"/>
              <a:gd name="connsiteX2100" fmla="*/ 1844842 w 4561834"/>
              <a:gd name="connsiteY2100" fmla="*/ 264827 h 4901727"/>
              <a:gd name="connsiteX2101" fmla="*/ 1938477 w 4561834"/>
              <a:gd name="connsiteY2101" fmla="*/ 240710 h 4901727"/>
              <a:gd name="connsiteX2102" fmla="*/ 1847899 w 4561834"/>
              <a:gd name="connsiteY2102" fmla="*/ 241616 h 4901727"/>
              <a:gd name="connsiteX2103" fmla="*/ 1765700 w 4561834"/>
              <a:gd name="connsiteY2103" fmla="*/ 261431 h 4901727"/>
              <a:gd name="connsiteX2104" fmla="*/ 1791628 w 4561834"/>
              <a:gd name="connsiteY2104" fmla="*/ 240710 h 4901727"/>
              <a:gd name="connsiteX2105" fmla="*/ 1773965 w 4561834"/>
              <a:gd name="connsiteY2105" fmla="*/ 229388 h 4901727"/>
              <a:gd name="connsiteX2106" fmla="*/ 1819254 w 4561834"/>
              <a:gd name="connsiteY2106" fmla="*/ 240031 h 4901727"/>
              <a:gd name="connsiteX2107" fmla="*/ 1805554 w 4561834"/>
              <a:gd name="connsiteY2107" fmla="*/ 232785 h 4901727"/>
              <a:gd name="connsiteX2108" fmla="*/ 1808271 w 4561834"/>
              <a:gd name="connsiteY2108" fmla="*/ 217047 h 4901727"/>
              <a:gd name="connsiteX2109" fmla="*/ 1976859 w 4561834"/>
              <a:gd name="connsiteY2109" fmla="*/ 199045 h 4901727"/>
              <a:gd name="connsiteX2110" fmla="*/ 2064946 w 4561834"/>
              <a:gd name="connsiteY2110" fmla="*/ 185685 h 4901727"/>
              <a:gd name="connsiteX2111" fmla="*/ 2154165 w 4561834"/>
              <a:gd name="connsiteY2111" fmla="*/ 165078 h 4901727"/>
              <a:gd name="connsiteX2112" fmla="*/ 2163779 w 4561834"/>
              <a:gd name="connsiteY2112" fmla="*/ 166534 h 4901727"/>
              <a:gd name="connsiteX2113" fmla="*/ 2160505 w 4561834"/>
              <a:gd name="connsiteY2113" fmla="*/ 168248 h 4901727"/>
              <a:gd name="connsiteX2114" fmla="*/ 2160505 w 4561834"/>
              <a:gd name="connsiteY2114" fmla="*/ 168475 h 4901727"/>
              <a:gd name="connsiteX2115" fmla="*/ 2168954 w 4561834"/>
              <a:gd name="connsiteY2115" fmla="*/ 167317 h 4901727"/>
              <a:gd name="connsiteX2116" fmla="*/ 2183527 w 4561834"/>
              <a:gd name="connsiteY2116" fmla="*/ 169524 h 4901727"/>
              <a:gd name="connsiteX2117" fmla="*/ 2290824 w 4561834"/>
              <a:gd name="connsiteY2117" fmla="*/ 158171 h 4901727"/>
              <a:gd name="connsiteX2118" fmla="*/ 2428276 w 4561834"/>
              <a:gd name="connsiteY2118" fmla="*/ 140396 h 4901727"/>
              <a:gd name="connsiteX2119" fmla="*/ 2496888 w 4561834"/>
              <a:gd name="connsiteY2119" fmla="*/ 129074 h 4901727"/>
              <a:gd name="connsiteX2120" fmla="*/ 2566067 w 4561834"/>
              <a:gd name="connsiteY2120" fmla="*/ 116845 h 4901727"/>
              <a:gd name="connsiteX2121" fmla="*/ 2707482 w 4561834"/>
              <a:gd name="connsiteY2121" fmla="*/ 94201 h 4901727"/>
              <a:gd name="connsiteX2122" fmla="*/ 2779944 w 4561834"/>
              <a:gd name="connsiteY2122" fmla="*/ 84690 h 4901727"/>
              <a:gd name="connsiteX2123" fmla="*/ 2855010 w 4561834"/>
              <a:gd name="connsiteY2123" fmla="*/ 79822 h 4901727"/>
              <a:gd name="connsiteX2124" fmla="*/ 2844594 w 4561834"/>
              <a:gd name="connsiteY2124" fmla="*/ 89672 h 4901727"/>
              <a:gd name="connsiteX2125" fmla="*/ 2970157 w 4561834"/>
              <a:gd name="connsiteY2125" fmla="*/ 66235 h 4901727"/>
              <a:gd name="connsiteX2126" fmla="*/ 2917388 w 4561834"/>
              <a:gd name="connsiteY2126" fmla="*/ 29911 h 4901727"/>
              <a:gd name="connsiteX2127" fmla="*/ 2902677 w 4561834"/>
              <a:gd name="connsiteY2127" fmla="*/ 69405 h 4901727"/>
              <a:gd name="connsiteX2128" fmla="*/ 2896223 w 4561834"/>
              <a:gd name="connsiteY2128" fmla="*/ 34646 h 4901727"/>
              <a:gd name="connsiteX2129" fmla="*/ 2906116 w 4561834"/>
              <a:gd name="connsiteY2129" fmla="*/ 30910 h 4901727"/>
              <a:gd name="connsiteX2130" fmla="*/ 2917396 w 4561834"/>
              <a:gd name="connsiteY2130" fmla="*/ 29891 h 4901727"/>
              <a:gd name="connsiteX2131" fmla="*/ 2917622 w 4561834"/>
              <a:gd name="connsiteY2131" fmla="*/ 29891 h 4901727"/>
              <a:gd name="connsiteX2132" fmla="*/ 2917388 w 4561834"/>
              <a:gd name="connsiteY2132" fmla="*/ 29911 h 4901727"/>
              <a:gd name="connsiteX2133" fmla="*/ 2911168 w 4561834"/>
              <a:gd name="connsiteY2133" fmla="*/ 0 h 4901727"/>
              <a:gd name="connsiteX2134" fmla="*/ 2830214 w 4561834"/>
              <a:gd name="connsiteY2134" fmla="*/ 53667 h 4901727"/>
              <a:gd name="connsiteX2135" fmla="*/ 2783793 w 4561834"/>
              <a:gd name="connsiteY2135" fmla="*/ 64990 h 4901727"/>
              <a:gd name="connsiteX2136" fmla="*/ 2730579 w 4561834"/>
              <a:gd name="connsiteY2136" fmla="*/ 76312 h 4901727"/>
              <a:gd name="connsiteX2137" fmla="*/ 2632528 w 4561834"/>
              <a:gd name="connsiteY2137" fmla="*/ 36231 h 4901727"/>
              <a:gd name="connsiteX2138" fmla="*/ 2728654 w 4561834"/>
              <a:gd name="connsiteY2138" fmla="*/ 26721 h 4901727"/>
              <a:gd name="connsiteX2139" fmla="*/ 2717332 w 4561834"/>
              <a:gd name="connsiteY2139" fmla="*/ 12341 h 4901727"/>
              <a:gd name="connsiteX2140" fmla="*/ 2814930 w 4561834"/>
              <a:gd name="connsiteY2140" fmla="*/ 27966 h 4901727"/>
              <a:gd name="connsiteX2141" fmla="*/ 2911168 w 4561834"/>
              <a:gd name="connsiteY2141" fmla="*/ 0 h 490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</a:cxnLst>
            <a:rect l="l" t="t" r="r" b="b"/>
            <a:pathLst>
              <a:path w="4561834" h="4901727">
                <a:moveTo>
                  <a:pt x="2565413" y="4860187"/>
                </a:moveTo>
                <a:cubicBezTo>
                  <a:pt x="2571668" y="4861249"/>
                  <a:pt x="2577980" y="4865551"/>
                  <a:pt x="2582396" y="4869684"/>
                </a:cubicBezTo>
                <a:lnTo>
                  <a:pt x="2582736" y="4870137"/>
                </a:lnTo>
                <a:cubicBezTo>
                  <a:pt x="2575037" y="4882591"/>
                  <a:pt x="2557714" y="4871609"/>
                  <a:pt x="2548770" y="4870137"/>
                </a:cubicBezTo>
                <a:cubicBezTo>
                  <a:pt x="2552959" y="4861306"/>
                  <a:pt x="2559158" y="4859126"/>
                  <a:pt x="2565413" y="4860187"/>
                </a:cubicBezTo>
                <a:close/>
                <a:moveTo>
                  <a:pt x="1378708" y="4832435"/>
                </a:moveTo>
                <a:cubicBezTo>
                  <a:pt x="1381518" y="4843560"/>
                  <a:pt x="1383188" y="4854940"/>
                  <a:pt x="1383690" y="4866402"/>
                </a:cubicBezTo>
                <a:cubicBezTo>
                  <a:pt x="1381312" y="4866855"/>
                  <a:pt x="1381312" y="4875573"/>
                  <a:pt x="1377689" y="4872289"/>
                </a:cubicBezTo>
                <a:cubicBezTo>
                  <a:pt x="1378702" y="4859031"/>
                  <a:pt x="1379042" y="4845729"/>
                  <a:pt x="1378708" y="4832435"/>
                </a:cubicBezTo>
                <a:close/>
                <a:moveTo>
                  <a:pt x="1431809" y="4823038"/>
                </a:moveTo>
                <a:cubicBezTo>
                  <a:pt x="1440980" y="4867761"/>
                  <a:pt x="1451736" y="4842625"/>
                  <a:pt x="1465097" y="4865270"/>
                </a:cubicBezTo>
                <a:cubicBezTo>
                  <a:pt x="1456605" y="4871837"/>
                  <a:pt x="1446981" y="4867081"/>
                  <a:pt x="1435659" y="4872516"/>
                </a:cubicBezTo>
                <a:cubicBezTo>
                  <a:pt x="1436112" y="4884404"/>
                  <a:pt x="1439961" y="4869346"/>
                  <a:pt x="1439961" y="4887122"/>
                </a:cubicBezTo>
                <a:cubicBezTo>
                  <a:pt x="1420714" y="4852362"/>
                  <a:pt x="1395578" y="4874214"/>
                  <a:pt x="1382331" y="4901727"/>
                </a:cubicBezTo>
                <a:cubicBezTo>
                  <a:pt x="1392974" y="4841153"/>
                  <a:pt x="1408259" y="4837417"/>
                  <a:pt x="1431809" y="4823038"/>
                </a:cubicBezTo>
                <a:close/>
                <a:moveTo>
                  <a:pt x="3431903" y="4821225"/>
                </a:moveTo>
                <a:lnTo>
                  <a:pt x="3432964" y="4821471"/>
                </a:lnTo>
                <a:lnTo>
                  <a:pt x="3431903" y="4821678"/>
                </a:lnTo>
                <a:close/>
                <a:moveTo>
                  <a:pt x="3456285" y="4816915"/>
                </a:moveTo>
                <a:cubicBezTo>
                  <a:pt x="3481027" y="4817000"/>
                  <a:pt x="3506120" y="4829886"/>
                  <a:pt x="3524972" y="4839906"/>
                </a:cubicBezTo>
                <a:cubicBezTo>
                  <a:pt x="3511895" y="4841888"/>
                  <a:pt x="3496638" y="4837529"/>
                  <a:pt x="3480645" y="4832519"/>
                </a:cubicBezTo>
                <a:lnTo>
                  <a:pt x="3432964" y="4821471"/>
                </a:lnTo>
                <a:close/>
                <a:moveTo>
                  <a:pt x="3232625" y="4811198"/>
                </a:moveTo>
                <a:cubicBezTo>
                  <a:pt x="3236964" y="4810190"/>
                  <a:pt x="3241511" y="4811598"/>
                  <a:pt x="3244520" y="4814884"/>
                </a:cubicBezTo>
                <a:lnTo>
                  <a:pt x="3244520" y="4815337"/>
                </a:lnTo>
                <a:cubicBezTo>
                  <a:pt x="3242256" y="4826659"/>
                  <a:pt x="3229914" y="4816809"/>
                  <a:pt x="3223574" y="4819753"/>
                </a:cubicBezTo>
                <a:cubicBezTo>
                  <a:pt x="3224825" y="4815477"/>
                  <a:pt x="3228285" y="4812207"/>
                  <a:pt x="3232625" y="4811198"/>
                </a:cubicBezTo>
                <a:close/>
                <a:moveTo>
                  <a:pt x="1517858" y="4806281"/>
                </a:moveTo>
                <a:lnTo>
                  <a:pt x="1517858" y="4806734"/>
                </a:lnTo>
                <a:lnTo>
                  <a:pt x="1517175" y="4806602"/>
                </a:lnTo>
                <a:close/>
                <a:moveTo>
                  <a:pt x="3693951" y="4805717"/>
                </a:moveTo>
                <a:cubicBezTo>
                  <a:pt x="3700792" y="4805834"/>
                  <a:pt x="3707712" y="4818847"/>
                  <a:pt x="3715524" y="4817148"/>
                </a:cubicBezTo>
                <a:cubicBezTo>
                  <a:pt x="3710656" y="4824735"/>
                  <a:pt x="3701372" y="4823149"/>
                  <a:pt x="3694352" y="4826206"/>
                </a:cubicBezTo>
                <a:cubicBezTo>
                  <a:pt x="3695824" y="4815677"/>
                  <a:pt x="3693446" y="4810582"/>
                  <a:pt x="3687672" y="4811261"/>
                </a:cubicBezTo>
                <a:lnTo>
                  <a:pt x="3687106" y="4810921"/>
                </a:lnTo>
                <a:cubicBezTo>
                  <a:pt x="3689399" y="4807072"/>
                  <a:pt x="3691670" y="4805678"/>
                  <a:pt x="3693951" y="4805717"/>
                </a:cubicBezTo>
                <a:close/>
                <a:moveTo>
                  <a:pt x="1607870" y="4805375"/>
                </a:moveTo>
                <a:cubicBezTo>
                  <a:pt x="1605039" y="4813980"/>
                  <a:pt x="1599378" y="4813414"/>
                  <a:pt x="1594849" y="4816697"/>
                </a:cubicBezTo>
                <a:lnTo>
                  <a:pt x="1594510" y="4816697"/>
                </a:lnTo>
                <a:cubicBezTo>
                  <a:pt x="1596774" y="4805375"/>
                  <a:pt x="1602435" y="4805375"/>
                  <a:pt x="1607870" y="4805375"/>
                </a:cubicBezTo>
                <a:close/>
                <a:moveTo>
                  <a:pt x="1500946" y="4803479"/>
                </a:moveTo>
                <a:lnTo>
                  <a:pt x="1517175" y="4806602"/>
                </a:lnTo>
                <a:lnTo>
                  <a:pt x="1503875" y="4812848"/>
                </a:lnTo>
                <a:cubicBezTo>
                  <a:pt x="1498526" y="4812593"/>
                  <a:pt x="1492893" y="4811320"/>
                  <a:pt x="1488194" y="4813301"/>
                </a:cubicBezTo>
                <a:cubicBezTo>
                  <a:pt x="1492044" y="4807357"/>
                  <a:pt x="1496148" y="4804328"/>
                  <a:pt x="1500946" y="4803479"/>
                </a:cubicBezTo>
                <a:close/>
                <a:moveTo>
                  <a:pt x="1576847" y="4802431"/>
                </a:moveTo>
                <a:lnTo>
                  <a:pt x="1576847" y="4802884"/>
                </a:lnTo>
                <a:lnTo>
                  <a:pt x="1576752" y="4802660"/>
                </a:lnTo>
                <a:close/>
                <a:moveTo>
                  <a:pt x="2134475" y="4802260"/>
                </a:moveTo>
                <a:cubicBezTo>
                  <a:pt x="2135878" y="4801402"/>
                  <a:pt x="2137502" y="4801660"/>
                  <a:pt x="2139208" y="4802446"/>
                </a:cubicBezTo>
                <a:cubicBezTo>
                  <a:pt x="2142618" y="4804017"/>
                  <a:pt x="2146355" y="4807696"/>
                  <a:pt x="2149298" y="4808772"/>
                </a:cubicBezTo>
                <a:cubicBezTo>
                  <a:pt x="2144543" y="4822585"/>
                  <a:pt x="2136617" y="4808092"/>
                  <a:pt x="2131070" y="4808772"/>
                </a:cubicBezTo>
                <a:cubicBezTo>
                  <a:pt x="2131891" y="4805092"/>
                  <a:pt x="2133073" y="4803118"/>
                  <a:pt x="2134475" y="4802260"/>
                </a:cubicBezTo>
                <a:close/>
                <a:moveTo>
                  <a:pt x="2234667" y="4802044"/>
                </a:moveTo>
                <a:lnTo>
                  <a:pt x="2234465" y="4802317"/>
                </a:lnTo>
                <a:lnTo>
                  <a:pt x="2234465" y="4802090"/>
                </a:lnTo>
                <a:close/>
                <a:moveTo>
                  <a:pt x="3341438" y="4798580"/>
                </a:moveTo>
                <a:cubicBezTo>
                  <a:pt x="3341438" y="4813865"/>
                  <a:pt x="3327059" y="4815903"/>
                  <a:pt x="3322983" y="4807864"/>
                </a:cubicBezTo>
                <a:cubicBezTo>
                  <a:pt x="3326266" y="4798580"/>
                  <a:pt x="3336683" y="4804015"/>
                  <a:pt x="3341438" y="4798580"/>
                </a:cubicBezTo>
                <a:close/>
                <a:moveTo>
                  <a:pt x="2241994" y="4792155"/>
                </a:moveTo>
                <a:cubicBezTo>
                  <a:pt x="2246750" y="4791447"/>
                  <a:pt x="2252467" y="4793316"/>
                  <a:pt x="2255298" y="4797448"/>
                </a:cubicBezTo>
                <a:cubicBezTo>
                  <a:pt x="2258525" y="4799486"/>
                  <a:pt x="2254901" y="4798864"/>
                  <a:pt x="2249679" y="4798623"/>
                </a:cubicBezTo>
                <a:lnTo>
                  <a:pt x="2234667" y="4802044"/>
                </a:lnTo>
                <a:close/>
                <a:moveTo>
                  <a:pt x="3573770" y="4791674"/>
                </a:moveTo>
                <a:lnTo>
                  <a:pt x="3574096" y="4791685"/>
                </a:lnTo>
                <a:lnTo>
                  <a:pt x="3573770" y="4791900"/>
                </a:lnTo>
                <a:close/>
                <a:moveTo>
                  <a:pt x="1570393" y="4787656"/>
                </a:moveTo>
                <a:lnTo>
                  <a:pt x="1576752" y="4802660"/>
                </a:lnTo>
                <a:lnTo>
                  <a:pt x="1574427" y="4808241"/>
                </a:lnTo>
                <a:cubicBezTo>
                  <a:pt x="1571476" y="4809366"/>
                  <a:pt x="1567251" y="4798837"/>
                  <a:pt x="1564619" y="4798242"/>
                </a:cubicBezTo>
                <a:cubicBezTo>
                  <a:pt x="1565072" y="4790373"/>
                  <a:pt x="1567676" y="4786863"/>
                  <a:pt x="1570393" y="4787656"/>
                </a:cubicBezTo>
                <a:close/>
                <a:moveTo>
                  <a:pt x="3581966" y="4786478"/>
                </a:moveTo>
                <a:cubicBezTo>
                  <a:pt x="3590464" y="4785815"/>
                  <a:pt x="3599869" y="4796599"/>
                  <a:pt x="3610229" y="4793372"/>
                </a:cubicBezTo>
                <a:cubicBezTo>
                  <a:pt x="3610144" y="4803902"/>
                  <a:pt x="3596811" y="4795198"/>
                  <a:pt x="3584800" y="4792051"/>
                </a:cubicBezTo>
                <a:lnTo>
                  <a:pt x="3574096" y="4791685"/>
                </a:lnTo>
                <a:close/>
                <a:moveTo>
                  <a:pt x="2049326" y="4782688"/>
                </a:moveTo>
                <a:lnTo>
                  <a:pt x="2049436" y="4784316"/>
                </a:lnTo>
                <a:lnTo>
                  <a:pt x="2050406" y="4782791"/>
                </a:lnTo>
                <a:close/>
                <a:moveTo>
                  <a:pt x="1611550" y="4780183"/>
                </a:moveTo>
                <a:lnTo>
                  <a:pt x="1612807" y="4780212"/>
                </a:lnTo>
                <a:lnTo>
                  <a:pt x="1616349" y="4782102"/>
                </a:lnTo>
                <a:lnTo>
                  <a:pt x="1612852" y="4785873"/>
                </a:lnTo>
                <a:cubicBezTo>
                  <a:pt x="1610361" y="4785477"/>
                  <a:pt x="1607587" y="4784089"/>
                  <a:pt x="1605719" y="4785788"/>
                </a:cubicBezTo>
                <a:cubicBezTo>
                  <a:pt x="1606738" y="4780183"/>
                  <a:pt x="1609002" y="4779702"/>
                  <a:pt x="1611550" y="4780183"/>
                </a:cubicBezTo>
                <a:close/>
                <a:moveTo>
                  <a:pt x="1972654" y="4777240"/>
                </a:moveTo>
                <a:cubicBezTo>
                  <a:pt x="1973861" y="4777211"/>
                  <a:pt x="1975234" y="4778089"/>
                  <a:pt x="1976691" y="4779108"/>
                </a:cubicBezTo>
                <a:cubicBezTo>
                  <a:pt x="1979607" y="4781146"/>
                  <a:pt x="1982862" y="4783750"/>
                  <a:pt x="1985806" y="4780806"/>
                </a:cubicBezTo>
                <a:cubicBezTo>
                  <a:pt x="1981390" y="4787260"/>
                  <a:pt x="1973351" y="4795638"/>
                  <a:pt x="1970068" y="4781259"/>
                </a:cubicBezTo>
                <a:lnTo>
                  <a:pt x="1969615" y="4780806"/>
                </a:lnTo>
                <a:cubicBezTo>
                  <a:pt x="1970408" y="4778202"/>
                  <a:pt x="1971448" y="4777268"/>
                  <a:pt x="1972654" y="4777240"/>
                </a:cubicBezTo>
                <a:close/>
                <a:moveTo>
                  <a:pt x="1890175" y="4762379"/>
                </a:moveTo>
                <a:cubicBezTo>
                  <a:pt x="1891746" y="4762860"/>
                  <a:pt x="1893586" y="4764389"/>
                  <a:pt x="1894662" y="4762917"/>
                </a:cubicBezTo>
                <a:cubicBezTo>
                  <a:pt x="1894888" y="4773447"/>
                  <a:pt x="1890133" y="4764615"/>
                  <a:pt x="1890812" y="4777975"/>
                </a:cubicBezTo>
                <a:cubicBezTo>
                  <a:pt x="1889340" y="4776164"/>
                  <a:pt x="1888887" y="4769257"/>
                  <a:pt x="1887302" y="4768125"/>
                </a:cubicBezTo>
                <a:cubicBezTo>
                  <a:pt x="1887302" y="4762464"/>
                  <a:pt x="1888604" y="4761898"/>
                  <a:pt x="1890175" y="4762379"/>
                </a:cubicBezTo>
                <a:close/>
                <a:moveTo>
                  <a:pt x="1642176" y="4758728"/>
                </a:moveTo>
                <a:cubicBezTo>
                  <a:pt x="1623042" y="4756690"/>
                  <a:pt x="1655763" y="4777183"/>
                  <a:pt x="1654291" y="4763030"/>
                </a:cubicBezTo>
                <a:cubicBezTo>
                  <a:pt x="1649083" y="4766653"/>
                  <a:pt x="1645346" y="4759520"/>
                  <a:pt x="1641723" y="4759181"/>
                </a:cubicBezTo>
                <a:close/>
                <a:moveTo>
                  <a:pt x="1608210" y="4750689"/>
                </a:moveTo>
                <a:cubicBezTo>
                  <a:pt x="1594283" y="4755444"/>
                  <a:pt x="1602096" y="4769823"/>
                  <a:pt x="1611719" y="4755444"/>
                </a:cubicBezTo>
                <a:cubicBezTo>
                  <a:pt x="1610361" y="4755331"/>
                  <a:pt x="1608662" y="4757029"/>
                  <a:pt x="1607757" y="4751142"/>
                </a:cubicBezTo>
                <a:close/>
                <a:moveTo>
                  <a:pt x="1565794" y="4747660"/>
                </a:moveTo>
                <a:cubicBezTo>
                  <a:pt x="1563175" y="4747915"/>
                  <a:pt x="1560316" y="4750066"/>
                  <a:pt x="1558618" y="4753746"/>
                </a:cubicBezTo>
                <a:cubicBezTo>
                  <a:pt x="1562468" y="4759407"/>
                  <a:pt x="1572092" y="4756463"/>
                  <a:pt x="1571526" y="4753406"/>
                </a:cubicBezTo>
                <a:lnTo>
                  <a:pt x="1571526" y="4752953"/>
                </a:lnTo>
                <a:cubicBezTo>
                  <a:pt x="1570790" y="4749047"/>
                  <a:pt x="1568412" y="4747405"/>
                  <a:pt x="1565794" y="4747660"/>
                </a:cubicBezTo>
                <a:close/>
                <a:moveTo>
                  <a:pt x="2732756" y="4743668"/>
                </a:moveTo>
                <a:cubicBezTo>
                  <a:pt x="2732756" y="4746272"/>
                  <a:pt x="2732642" y="4749555"/>
                  <a:pt x="2732642" y="4753291"/>
                </a:cubicBezTo>
                <a:cubicBezTo>
                  <a:pt x="2738077" y="4750348"/>
                  <a:pt x="2750645" y="4761557"/>
                  <a:pt x="2748494" y="4743668"/>
                </a:cubicBezTo>
                <a:close/>
                <a:moveTo>
                  <a:pt x="1983541" y="4736196"/>
                </a:moveTo>
                <a:cubicBezTo>
                  <a:pt x="1982182" y="4745028"/>
                  <a:pt x="1982862" y="4747519"/>
                  <a:pt x="1985919" y="4746160"/>
                </a:cubicBezTo>
                <a:cubicBezTo>
                  <a:pt x="1975502" y="4758954"/>
                  <a:pt x="1952971" y="4747519"/>
                  <a:pt x="1941762" y="4742084"/>
                </a:cubicBezTo>
                <a:lnTo>
                  <a:pt x="1941536" y="4742084"/>
                </a:lnTo>
                <a:cubicBezTo>
                  <a:pt x="1951386" y="4730762"/>
                  <a:pt x="1971540" y="4747179"/>
                  <a:pt x="1983541" y="4736196"/>
                </a:cubicBezTo>
                <a:close/>
                <a:moveTo>
                  <a:pt x="1926251" y="4732573"/>
                </a:moveTo>
                <a:cubicBezTo>
                  <a:pt x="1926251" y="4738348"/>
                  <a:pt x="1924666" y="4745254"/>
                  <a:pt x="1924213" y="4737555"/>
                </a:cubicBezTo>
                <a:cubicBezTo>
                  <a:pt x="1921269" y="4735857"/>
                  <a:pt x="1911192" y="4742537"/>
                  <a:pt x="1912890" y="4732913"/>
                </a:cubicBezTo>
                <a:close/>
                <a:moveTo>
                  <a:pt x="1317115" y="4722610"/>
                </a:moveTo>
                <a:lnTo>
                  <a:pt x="1317115" y="4723063"/>
                </a:lnTo>
                <a:lnTo>
                  <a:pt x="1316891" y="4722728"/>
                </a:lnTo>
                <a:close/>
                <a:moveTo>
                  <a:pt x="1326138" y="4722532"/>
                </a:moveTo>
                <a:lnTo>
                  <a:pt x="1326923" y="4723669"/>
                </a:lnTo>
                <a:lnTo>
                  <a:pt x="1326456" y="4724110"/>
                </a:lnTo>
                <a:cubicBezTo>
                  <a:pt x="1326032" y="4723261"/>
                  <a:pt x="1325819" y="4722419"/>
                  <a:pt x="1326138" y="4722532"/>
                </a:cubicBezTo>
                <a:close/>
                <a:moveTo>
                  <a:pt x="1305270" y="4709513"/>
                </a:moveTo>
                <a:cubicBezTo>
                  <a:pt x="1306267" y="4709098"/>
                  <a:pt x="1307548" y="4709653"/>
                  <a:pt x="1308935" y="4710849"/>
                </a:cubicBezTo>
                <a:lnTo>
                  <a:pt x="1316891" y="4722728"/>
                </a:lnTo>
                <a:lnTo>
                  <a:pt x="1310379" y="4726162"/>
                </a:lnTo>
                <a:cubicBezTo>
                  <a:pt x="1307492" y="4724110"/>
                  <a:pt x="1304548" y="4719440"/>
                  <a:pt x="1303302" y="4714005"/>
                </a:cubicBezTo>
                <a:cubicBezTo>
                  <a:pt x="1303557" y="4711316"/>
                  <a:pt x="1304272" y="4709929"/>
                  <a:pt x="1305270" y="4709513"/>
                </a:cubicBezTo>
                <a:close/>
                <a:moveTo>
                  <a:pt x="921780" y="4708757"/>
                </a:moveTo>
                <a:lnTo>
                  <a:pt x="921799" y="4709017"/>
                </a:lnTo>
                <a:lnTo>
                  <a:pt x="921460" y="4708904"/>
                </a:lnTo>
                <a:close/>
                <a:moveTo>
                  <a:pt x="1907555" y="4705372"/>
                </a:moveTo>
                <a:cubicBezTo>
                  <a:pt x="1896020" y="4707410"/>
                  <a:pt x="1883509" y="4712986"/>
                  <a:pt x="1875301" y="4714345"/>
                </a:cubicBezTo>
                <a:lnTo>
                  <a:pt x="1893943" y="4718377"/>
                </a:lnTo>
                <a:lnTo>
                  <a:pt x="1918604" y="4708140"/>
                </a:lnTo>
                <a:lnTo>
                  <a:pt x="1924783" y="4707408"/>
                </a:lnTo>
                <a:lnTo>
                  <a:pt x="1923464" y="4705938"/>
                </a:lnTo>
                <a:cubicBezTo>
                  <a:pt x="1918845" y="4704218"/>
                  <a:pt x="1913322" y="4704353"/>
                  <a:pt x="1907555" y="4705372"/>
                </a:cubicBezTo>
                <a:close/>
                <a:moveTo>
                  <a:pt x="1936780" y="4702683"/>
                </a:moveTo>
                <a:lnTo>
                  <a:pt x="1936511" y="4706019"/>
                </a:lnTo>
                <a:lnTo>
                  <a:pt x="1939037" y="4705719"/>
                </a:lnTo>
                <a:lnTo>
                  <a:pt x="1938829" y="4705032"/>
                </a:lnTo>
                <a:cubicBezTo>
                  <a:pt x="1938153" y="4703235"/>
                  <a:pt x="1937460" y="4702117"/>
                  <a:pt x="1936780" y="4702683"/>
                </a:cubicBezTo>
                <a:close/>
                <a:moveTo>
                  <a:pt x="2028145" y="4696101"/>
                </a:moveTo>
                <a:lnTo>
                  <a:pt x="1993606" y="4702274"/>
                </a:lnTo>
                <a:lnTo>
                  <a:pt x="1995740" y="4702199"/>
                </a:lnTo>
                <a:cubicBezTo>
                  <a:pt x="2007991" y="4701542"/>
                  <a:pt x="2019483" y="4700304"/>
                  <a:pt x="2029532" y="4697361"/>
                </a:cubicBezTo>
                <a:close/>
                <a:moveTo>
                  <a:pt x="2024678" y="4692950"/>
                </a:moveTo>
                <a:lnTo>
                  <a:pt x="2024527" y="4695776"/>
                </a:lnTo>
                <a:lnTo>
                  <a:pt x="2025429" y="4693632"/>
                </a:lnTo>
                <a:close/>
                <a:moveTo>
                  <a:pt x="918856" y="4668823"/>
                </a:moveTo>
                <a:cubicBezTo>
                  <a:pt x="924666" y="4678989"/>
                  <a:pt x="928759" y="4690045"/>
                  <a:pt x="930970" y="4701545"/>
                </a:cubicBezTo>
                <a:cubicBezTo>
                  <a:pt x="928763" y="4701997"/>
                  <a:pt x="927942" y="4704403"/>
                  <a:pt x="926894" y="4706413"/>
                </a:cubicBezTo>
                <a:lnTo>
                  <a:pt x="921780" y="4708757"/>
                </a:lnTo>
                <a:close/>
                <a:moveTo>
                  <a:pt x="1003885" y="4641877"/>
                </a:moveTo>
                <a:cubicBezTo>
                  <a:pt x="1024265" y="4683429"/>
                  <a:pt x="1038758" y="4655010"/>
                  <a:pt x="1063214" y="4672786"/>
                </a:cubicBezTo>
                <a:cubicBezTo>
                  <a:pt x="1050193" y="4682297"/>
                  <a:pt x="1033210" y="4680938"/>
                  <a:pt x="1016227" y="4690109"/>
                </a:cubicBezTo>
                <a:cubicBezTo>
                  <a:pt x="1018491" y="4701771"/>
                  <a:pt x="1023360" y="4685354"/>
                  <a:pt x="1025058" y="4703130"/>
                </a:cubicBezTo>
                <a:cubicBezTo>
                  <a:pt x="989166" y="4674937"/>
                  <a:pt x="950897" y="4705055"/>
                  <a:pt x="932669" y="4736983"/>
                </a:cubicBezTo>
                <a:cubicBezTo>
                  <a:pt x="943198" y="4672786"/>
                  <a:pt x="967541" y="4664521"/>
                  <a:pt x="1003885" y="4641877"/>
                </a:cubicBezTo>
                <a:close/>
                <a:moveTo>
                  <a:pt x="1212210" y="4618969"/>
                </a:moveTo>
                <a:lnTo>
                  <a:pt x="1211308" y="4619685"/>
                </a:lnTo>
                <a:lnTo>
                  <a:pt x="1210969" y="4619685"/>
                </a:lnTo>
                <a:close/>
                <a:moveTo>
                  <a:pt x="1140884" y="4596588"/>
                </a:moveTo>
                <a:cubicBezTo>
                  <a:pt x="1131034" y="4611080"/>
                  <a:pt x="1108503" y="4606551"/>
                  <a:pt x="1093784" y="4613684"/>
                </a:cubicBezTo>
                <a:cubicBezTo>
                  <a:pt x="1104313" y="4598739"/>
                  <a:pt x="1118806" y="4595682"/>
                  <a:pt x="1140884" y="4596588"/>
                </a:cubicBezTo>
                <a:close/>
                <a:moveTo>
                  <a:pt x="1258749" y="4581982"/>
                </a:moveTo>
                <a:cubicBezTo>
                  <a:pt x="1252783" y="4590451"/>
                  <a:pt x="1245650" y="4597960"/>
                  <a:pt x="1237603" y="4604310"/>
                </a:cubicBezTo>
                <a:lnTo>
                  <a:pt x="1212210" y="4618969"/>
                </a:lnTo>
                <a:close/>
                <a:moveTo>
                  <a:pt x="819703" y="4576197"/>
                </a:moveTo>
                <a:lnTo>
                  <a:pt x="822806" y="4578103"/>
                </a:lnTo>
                <a:lnTo>
                  <a:pt x="822636" y="4578837"/>
                </a:lnTo>
                <a:cubicBezTo>
                  <a:pt x="821076" y="4579339"/>
                  <a:pt x="818518" y="4576204"/>
                  <a:pt x="819703" y="4576197"/>
                </a:cubicBezTo>
                <a:close/>
                <a:moveTo>
                  <a:pt x="793108" y="4569740"/>
                </a:moveTo>
                <a:cubicBezTo>
                  <a:pt x="797736" y="4571198"/>
                  <a:pt x="803369" y="4575132"/>
                  <a:pt x="807445" y="4579265"/>
                </a:cubicBezTo>
                <a:cubicBezTo>
                  <a:pt x="805294" y="4590021"/>
                  <a:pt x="790235" y="4585039"/>
                  <a:pt x="784801" y="4575075"/>
                </a:cubicBezTo>
                <a:cubicBezTo>
                  <a:pt x="784857" y="4569301"/>
                  <a:pt x="788480" y="4568282"/>
                  <a:pt x="793108" y="4569740"/>
                </a:cubicBezTo>
                <a:close/>
                <a:moveTo>
                  <a:pt x="1286941" y="4564319"/>
                </a:moveTo>
                <a:cubicBezTo>
                  <a:pt x="1282978" y="4573604"/>
                  <a:pt x="1274147" y="4574962"/>
                  <a:pt x="1267014" y="4579831"/>
                </a:cubicBezTo>
                <a:cubicBezTo>
                  <a:pt x="1269052" y="4567829"/>
                  <a:pt x="1278336" y="4566357"/>
                  <a:pt x="1286941" y="4564319"/>
                </a:cubicBezTo>
                <a:close/>
                <a:moveTo>
                  <a:pt x="1223126" y="4559578"/>
                </a:moveTo>
                <a:cubicBezTo>
                  <a:pt x="1227612" y="4559394"/>
                  <a:pt x="1232934" y="4563470"/>
                  <a:pt x="1235765" y="4572358"/>
                </a:cubicBezTo>
                <a:cubicBezTo>
                  <a:pt x="1234066" y="4588209"/>
                  <a:pt x="1221272" y="4572358"/>
                  <a:pt x="1215498" y="4572358"/>
                </a:cubicBezTo>
                <a:cubicBezTo>
                  <a:pt x="1214988" y="4564206"/>
                  <a:pt x="1218640" y="4559762"/>
                  <a:pt x="1223126" y="4559578"/>
                </a:cubicBezTo>
                <a:close/>
                <a:moveTo>
                  <a:pt x="1209200" y="4521861"/>
                </a:moveTo>
                <a:cubicBezTo>
                  <a:pt x="1205024" y="4523022"/>
                  <a:pt x="1200722" y="4526164"/>
                  <a:pt x="1198514" y="4530466"/>
                </a:cubicBezTo>
                <a:cubicBezTo>
                  <a:pt x="1206893" y="4534089"/>
                  <a:pt x="1221272" y="4527749"/>
                  <a:pt x="1219913" y="4525144"/>
                </a:cubicBezTo>
                <a:lnTo>
                  <a:pt x="1219121" y="4525144"/>
                </a:lnTo>
                <a:cubicBezTo>
                  <a:pt x="1217422" y="4521521"/>
                  <a:pt x="1213375" y="4520700"/>
                  <a:pt x="1209200" y="4521861"/>
                </a:cubicBezTo>
                <a:close/>
                <a:moveTo>
                  <a:pt x="4139063" y="4415721"/>
                </a:moveTo>
                <a:lnTo>
                  <a:pt x="4140147" y="4415996"/>
                </a:lnTo>
                <a:lnTo>
                  <a:pt x="4139063" y="4416174"/>
                </a:lnTo>
                <a:close/>
                <a:moveTo>
                  <a:pt x="4163634" y="4412123"/>
                </a:moveTo>
                <a:cubicBezTo>
                  <a:pt x="4188435" y="4412876"/>
                  <a:pt x="4213253" y="4426336"/>
                  <a:pt x="4232019" y="4437120"/>
                </a:cubicBezTo>
                <a:cubicBezTo>
                  <a:pt x="4218828" y="4438309"/>
                  <a:pt x="4203628" y="4433440"/>
                  <a:pt x="4187706" y="4428034"/>
                </a:cubicBezTo>
                <a:lnTo>
                  <a:pt x="4140147" y="4415996"/>
                </a:lnTo>
                <a:close/>
                <a:moveTo>
                  <a:pt x="4404338" y="4410469"/>
                </a:moveTo>
                <a:cubicBezTo>
                  <a:pt x="4411200" y="4410973"/>
                  <a:pt x="4417504" y="4424326"/>
                  <a:pt x="4425402" y="4422967"/>
                </a:cubicBezTo>
                <a:cubicBezTo>
                  <a:pt x="4420194" y="4430327"/>
                  <a:pt x="4410910" y="4428289"/>
                  <a:pt x="4403664" y="4430894"/>
                </a:cubicBezTo>
                <a:cubicBezTo>
                  <a:pt x="4404682" y="4420137"/>
                  <a:pt x="4402984" y="4415042"/>
                  <a:pt x="4396757" y="4415268"/>
                </a:cubicBezTo>
                <a:lnTo>
                  <a:pt x="4397210" y="4415268"/>
                </a:lnTo>
                <a:cubicBezTo>
                  <a:pt x="4399701" y="4411560"/>
                  <a:pt x="4402050" y="4410301"/>
                  <a:pt x="4404338" y="4410469"/>
                </a:cubicBezTo>
                <a:close/>
                <a:moveTo>
                  <a:pt x="3938943" y="4402344"/>
                </a:moveTo>
                <a:cubicBezTo>
                  <a:pt x="3943315" y="4401455"/>
                  <a:pt x="3947828" y="4402973"/>
                  <a:pt x="3950775" y="4406324"/>
                </a:cubicBezTo>
                <a:cubicBezTo>
                  <a:pt x="3948284" y="4417646"/>
                  <a:pt x="3935943" y="4407795"/>
                  <a:pt x="3929602" y="4410626"/>
                </a:cubicBezTo>
                <a:cubicBezTo>
                  <a:pt x="3931007" y="4406391"/>
                  <a:pt x="3934571" y="4403232"/>
                  <a:pt x="3938943" y="4402344"/>
                </a:cubicBezTo>
                <a:close/>
                <a:moveTo>
                  <a:pt x="4282855" y="4390812"/>
                </a:moveTo>
                <a:lnTo>
                  <a:pt x="4283029" y="4390821"/>
                </a:lnTo>
                <a:lnTo>
                  <a:pt x="4282855" y="4390925"/>
                </a:lnTo>
                <a:close/>
                <a:moveTo>
                  <a:pt x="4048599" y="4390586"/>
                </a:moveTo>
                <a:lnTo>
                  <a:pt x="4049052" y="4390587"/>
                </a:lnTo>
                <a:cubicBezTo>
                  <a:pt x="4048146" y="4405872"/>
                  <a:pt x="4034220" y="4407683"/>
                  <a:pt x="4030144" y="4399643"/>
                </a:cubicBezTo>
                <a:cubicBezTo>
                  <a:pt x="4033200" y="4390812"/>
                  <a:pt x="4043504" y="4396360"/>
                  <a:pt x="4048599" y="4390586"/>
                </a:cubicBezTo>
                <a:close/>
                <a:moveTo>
                  <a:pt x="4291469" y="4385779"/>
                </a:moveTo>
                <a:cubicBezTo>
                  <a:pt x="4300221" y="4385413"/>
                  <a:pt x="4309434" y="4396558"/>
                  <a:pt x="4319539" y="4393756"/>
                </a:cubicBezTo>
                <a:cubicBezTo>
                  <a:pt x="4318605" y="4404371"/>
                  <a:pt x="4305762" y="4394923"/>
                  <a:pt x="4293905" y="4391399"/>
                </a:cubicBezTo>
                <a:lnTo>
                  <a:pt x="4283029" y="4390821"/>
                </a:lnTo>
                <a:close/>
                <a:moveTo>
                  <a:pt x="3743490" y="4366525"/>
                </a:moveTo>
                <a:lnTo>
                  <a:pt x="3743490" y="4366751"/>
                </a:lnTo>
                <a:cubicBezTo>
                  <a:pt x="3746434" y="4367883"/>
                  <a:pt x="3744736" y="4371846"/>
                  <a:pt x="3743490" y="4371733"/>
                </a:cubicBezTo>
                <a:cubicBezTo>
                  <a:pt x="3750850" y="4387584"/>
                  <a:pt x="3765342" y="4366185"/>
                  <a:pt x="3772136" y="4377960"/>
                </a:cubicBezTo>
                <a:cubicBezTo>
                  <a:pt x="3767380" y="4385093"/>
                  <a:pt x="3731036" y="4388716"/>
                  <a:pt x="3743490" y="4366525"/>
                </a:cubicBezTo>
                <a:close/>
                <a:moveTo>
                  <a:pt x="706564" y="4133849"/>
                </a:moveTo>
                <a:cubicBezTo>
                  <a:pt x="712452" y="4140416"/>
                  <a:pt x="692977" y="4145397"/>
                  <a:pt x="689241" y="4138264"/>
                </a:cubicBezTo>
                <a:cubicBezTo>
                  <a:pt x="689241" y="4129093"/>
                  <a:pt x="701243" y="4140982"/>
                  <a:pt x="706564" y="4133849"/>
                </a:cubicBezTo>
                <a:close/>
                <a:moveTo>
                  <a:pt x="677905" y="4088475"/>
                </a:moveTo>
                <a:cubicBezTo>
                  <a:pt x="683382" y="4087682"/>
                  <a:pt x="688505" y="4090881"/>
                  <a:pt x="687543" y="4102826"/>
                </a:cubicBezTo>
                <a:cubicBezTo>
                  <a:pt x="685391" y="4102826"/>
                  <a:pt x="685391" y="4098297"/>
                  <a:pt x="686410" y="4098070"/>
                </a:cubicBezTo>
                <a:cubicBezTo>
                  <a:pt x="677239" y="4084371"/>
                  <a:pt x="673843" y="4108034"/>
                  <a:pt x="666144" y="4098070"/>
                </a:cubicBezTo>
                <a:cubicBezTo>
                  <a:pt x="666597" y="4094051"/>
                  <a:pt x="672427" y="4089267"/>
                  <a:pt x="677905" y="4088475"/>
                </a:cubicBezTo>
                <a:close/>
                <a:moveTo>
                  <a:pt x="4475786" y="3973928"/>
                </a:moveTo>
                <a:cubicBezTo>
                  <a:pt x="4478843" y="3975174"/>
                  <a:pt x="4476918" y="3979136"/>
                  <a:pt x="4475786" y="3978910"/>
                </a:cubicBezTo>
                <a:cubicBezTo>
                  <a:pt x="4482806" y="3995101"/>
                  <a:pt x="4498430" y="3974494"/>
                  <a:pt x="4505564" y="3986609"/>
                </a:cubicBezTo>
                <a:cubicBezTo>
                  <a:pt x="4499676" y="3993855"/>
                  <a:pt x="4461520" y="3995554"/>
                  <a:pt x="4475560" y="3974041"/>
                </a:cubicBezTo>
                <a:close/>
                <a:moveTo>
                  <a:pt x="580150" y="3962662"/>
                </a:moveTo>
                <a:cubicBezTo>
                  <a:pt x="584873" y="3973433"/>
                  <a:pt x="587780" y="3984910"/>
                  <a:pt x="588755" y="3996629"/>
                </a:cubicBezTo>
                <a:cubicBezTo>
                  <a:pt x="584679" y="3996742"/>
                  <a:pt x="584905" y="4005800"/>
                  <a:pt x="579018" y="4002969"/>
                </a:cubicBezTo>
                <a:cubicBezTo>
                  <a:pt x="580413" y="3989581"/>
                  <a:pt x="580792" y="3976108"/>
                  <a:pt x="580150" y="3962662"/>
                </a:cubicBezTo>
                <a:close/>
                <a:moveTo>
                  <a:pt x="643698" y="3937134"/>
                </a:moveTo>
                <a:lnTo>
                  <a:pt x="633522" y="3940254"/>
                </a:lnTo>
                <a:lnTo>
                  <a:pt x="638871" y="3941613"/>
                </a:lnTo>
                <a:close/>
                <a:moveTo>
                  <a:pt x="4473352" y="3933168"/>
                </a:moveTo>
                <a:cubicBezTo>
                  <a:pt x="4480626" y="3933848"/>
                  <a:pt x="4488920" y="3936565"/>
                  <a:pt x="4489939" y="3940528"/>
                </a:cubicBezTo>
                <a:lnTo>
                  <a:pt x="4490505" y="3940528"/>
                </a:lnTo>
                <a:cubicBezTo>
                  <a:pt x="4486316" y="3949132"/>
                  <a:pt x="4474088" y="3933395"/>
                  <a:pt x="4462879" y="3938037"/>
                </a:cubicBezTo>
                <a:cubicBezTo>
                  <a:pt x="4459822" y="3933848"/>
                  <a:pt x="4466078" y="3932489"/>
                  <a:pt x="4473352" y="3933168"/>
                </a:cubicBezTo>
                <a:close/>
                <a:moveTo>
                  <a:pt x="494082" y="3860712"/>
                </a:moveTo>
                <a:lnTo>
                  <a:pt x="496987" y="3863203"/>
                </a:lnTo>
                <a:lnTo>
                  <a:pt x="496831" y="3863783"/>
                </a:lnTo>
                <a:cubicBezTo>
                  <a:pt x="495341" y="3864052"/>
                  <a:pt x="493052" y="3860557"/>
                  <a:pt x="494082" y="3860712"/>
                </a:cubicBezTo>
                <a:close/>
                <a:moveTo>
                  <a:pt x="468159" y="3850770"/>
                </a:moveTo>
                <a:cubicBezTo>
                  <a:pt x="472532" y="3852752"/>
                  <a:pt x="477571" y="3857309"/>
                  <a:pt x="481080" y="3861894"/>
                </a:cubicBezTo>
                <a:cubicBezTo>
                  <a:pt x="477910" y="3872311"/>
                  <a:pt x="463871" y="3865631"/>
                  <a:pt x="459229" y="3855101"/>
                </a:cubicBezTo>
                <a:cubicBezTo>
                  <a:pt x="460078" y="3849383"/>
                  <a:pt x="463786" y="3848789"/>
                  <a:pt x="468159" y="3850770"/>
                </a:cubicBezTo>
                <a:close/>
                <a:moveTo>
                  <a:pt x="240598" y="3599445"/>
                </a:moveTo>
                <a:cubicBezTo>
                  <a:pt x="242652" y="3610676"/>
                  <a:pt x="244050" y="3622018"/>
                  <a:pt x="244787" y="3633412"/>
                </a:cubicBezTo>
                <a:cubicBezTo>
                  <a:pt x="243428" y="3634431"/>
                  <a:pt x="243881" y="3642583"/>
                  <a:pt x="241730" y="3639073"/>
                </a:cubicBezTo>
                <a:cubicBezTo>
                  <a:pt x="241730" y="3628656"/>
                  <a:pt x="241164" y="3613711"/>
                  <a:pt x="240598" y="3599445"/>
                </a:cubicBezTo>
                <a:close/>
                <a:moveTo>
                  <a:pt x="270941" y="3592086"/>
                </a:moveTo>
                <a:cubicBezTo>
                  <a:pt x="276942" y="3637148"/>
                  <a:pt x="282603" y="3613032"/>
                  <a:pt x="290302" y="3635676"/>
                </a:cubicBezTo>
                <a:cubicBezTo>
                  <a:pt x="285320" y="3641677"/>
                  <a:pt x="279886" y="3636808"/>
                  <a:pt x="273998" y="3641677"/>
                </a:cubicBezTo>
                <a:cubicBezTo>
                  <a:pt x="274451" y="3653566"/>
                  <a:pt x="276602" y="3638733"/>
                  <a:pt x="276602" y="3656396"/>
                </a:cubicBezTo>
                <a:cubicBezTo>
                  <a:pt x="265393" y="3620618"/>
                  <a:pt x="251467" y="3641903"/>
                  <a:pt x="245466" y="3668624"/>
                </a:cubicBezTo>
                <a:cubicBezTo>
                  <a:pt x="248863" y="3608843"/>
                  <a:pt x="257694" y="3605333"/>
                  <a:pt x="270941" y="3592086"/>
                </a:cubicBezTo>
                <a:close/>
                <a:moveTo>
                  <a:pt x="372841" y="3584953"/>
                </a:moveTo>
                <a:cubicBezTo>
                  <a:pt x="370577" y="3592878"/>
                  <a:pt x="367406" y="3591972"/>
                  <a:pt x="364576" y="3594803"/>
                </a:cubicBezTo>
                <a:cubicBezTo>
                  <a:pt x="366501" y="3583481"/>
                  <a:pt x="369671" y="3584613"/>
                  <a:pt x="372841" y="3584953"/>
                </a:cubicBezTo>
                <a:close/>
                <a:moveTo>
                  <a:pt x="320872" y="3579744"/>
                </a:moveTo>
                <a:lnTo>
                  <a:pt x="320646" y="3580084"/>
                </a:lnTo>
                <a:lnTo>
                  <a:pt x="320488" y="3580017"/>
                </a:lnTo>
                <a:close/>
                <a:moveTo>
                  <a:pt x="310909" y="3575965"/>
                </a:moveTo>
                <a:lnTo>
                  <a:pt x="320488" y="3580017"/>
                </a:lnTo>
                <a:lnTo>
                  <a:pt x="312848" y="3585434"/>
                </a:lnTo>
                <a:cubicBezTo>
                  <a:pt x="309805" y="3584953"/>
                  <a:pt x="306550" y="3583481"/>
                  <a:pt x="303549" y="3585179"/>
                </a:cubicBezTo>
                <a:cubicBezTo>
                  <a:pt x="305757" y="3579405"/>
                  <a:pt x="308135" y="3576574"/>
                  <a:pt x="310909" y="3575965"/>
                </a:cubicBezTo>
                <a:close/>
                <a:moveTo>
                  <a:pt x="351739" y="3564275"/>
                </a:moveTo>
                <a:cubicBezTo>
                  <a:pt x="353282" y="3565167"/>
                  <a:pt x="354726" y="3570404"/>
                  <a:pt x="354839" y="3579744"/>
                </a:cubicBezTo>
                <a:cubicBezTo>
                  <a:pt x="352914" y="3594690"/>
                  <a:pt x="349970" y="3575895"/>
                  <a:pt x="348045" y="3574876"/>
                </a:cubicBezTo>
                <a:cubicBezTo>
                  <a:pt x="348555" y="3566837"/>
                  <a:pt x="350197" y="3563384"/>
                  <a:pt x="351739" y="3564275"/>
                </a:cubicBezTo>
                <a:close/>
                <a:moveTo>
                  <a:pt x="375941" y="3559633"/>
                </a:moveTo>
                <a:lnTo>
                  <a:pt x="377719" y="3559938"/>
                </a:lnTo>
                <a:lnTo>
                  <a:pt x="379088" y="3562289"/>
                </a:lnTo>
                <a:lnTo>
                  <a:pt x="376988" y="3565535"/>
                </a:lnTo>
                <a:cubicBezTo>
                  <a:pt x="375559" y="3564940"/>
                  <a:pt x="374030" y="3563327"/>
                  <a:pt x="372841" y="3564912"/>
                </a:cubicBezTo>
                <a:cubicBezTo>
                  <a:pt x="373238" y="3559365"/>
                  <a:pt x="374483" y="3558997"/>
                  <a:pt x="375941" y="3559633"/>
                </a:cubicBezTo>
                <a:close/>
                <a:moveTo>
                  <a:pt x="395599" y="3541022"/>
                </a:moveTo>
                <a:cubicBezTo>
                  <a:pt x="384277" y="3537399"/>
                  <a:pt x="402279" y="3560497"/>
                  <a:pt x="402392" y="3546231"/>
                </a:cubicBezTo>
                <a:cubicBezTo>
                  <a:pt x="399109" y="3549514"/>
                  <a:pt x="397410" y="3541589"/>
                  <a:pt x="395599" y="3541022"/>
                </a:cubicBezTo>
                <a:close/>
                <a:moveTo>
                  <a:pt x="437355" y="3536130"/>
                </a:moveTo>
                <a:lnTo>
                  <a:pt x="433949" y="3537653"/>
                </a:lnTo>
                <a:lnTo>
                  <a:pt x="441015" y="3544972"/>
                </a:lnTo>
                <a:lnTo>
                  <a:pt x="441679" y="3541474"/>
                </a:lnTo>
                <a:cubicBezTo>
                  <a:pt x="440321" y="3537766"/>
                  <a:pt x="438849" y="3536337"/>
                  <a:pt x="437355" y="3536130"/>
                </a:cubicBezTo>
                <a:close/>
                <a:moveTo>
                  <a:pt x="375785" y="3530493"/>
                </a:moveTo>
                <a:cubicBezTo>
                  <a:pt x="367293" y="3534229"/>
                  <a:pt x="371143" y="3549174"/>
                  <a:pt x="377710" y="3535475"/>
                </a:cubicBezTo>
                <a:cubicBezTo>
                  <a:pt x="376917" y="3534682"/>
                  <a:pt x="375785" y="3536380"/>
                  <a:pt x="375785" y="3530493"/>
                </a:cubicBezTo>
                <a:close/>
                <a:moveTo>
                  <a:pt x="350593" y="3524931"/>
                </a:moveTo>
                <a:cubicBezTo>
                  <a:pt x="349008" y="3525030"/>
                  <a:pt x="347196" y="3526983"/>
                  <a:pt x="346007" y="3530493"/>
                </a:cubicBezTo>
                <a:cubicBezTo>
                  <a:pt x="347196" y="3533040"/>
                  <a:pt x="349206" y="3533691"/>
                  <a:pt x="350890" y="3533323"/>
                </a:cubicBezTo>
                <a:lnTo>
                  <a:pt x="353661" y="3530218"/>
                </a:lnTo>
                <a:lnTo>
                  <a:pt x="353820" y="3530493"/>
                </a:lnTo>
                <a:lnTo>
                  <a:pt x="353820" y="3530040"/>
                </a:lnTo>
                <a:lnTo>
                  <a:pt x="353661" y="3530218"/>
                </a:lnTo>
                <a:close/>
                <a:moveTo>
                  <a:pt x="203323" y="3488879"/>
                </a:moveTo>
                <a:lnTo>
                  <a:pt x="204533" y="3491306"/>
                </a:lnTo>
                <a:lnTo>
                  <a:pt x="204462" y="3492109"/>
                </a:lnTo>
                <a:cubicBezTo>
                  <a:pt x="203861" y="3492290"/>
                  <a:pt x="202849" y="3488670"/>
                  <a:pt x="203323" y="3488879"/>
                </a:cubicBezTo>
                <a:close/>
                <a:moveTo>
                  <a:pt x="198819" y="3488374"/>
                </a:moveTo>
                <a:lnTo>
                  <a:pt x="198819" y="3488827"/>
                </a:lnTo>
                <a:lnTo>
                  <a:pt x="198667" y="3488503"/>
                </a:lnTo>
                <a:close/>
                <a:moveTo>
                  <a:pt x="4543677" y="3484044"/>
                </a:moveTo>
                <a:cubicBezTo>
                  <a:pt x="4550541" y="3486987"/>
                  <a:pt x="4556853" y="3492507"/>
                  <a:pt x="4559004" y="3498281"/>
                </a:cubicBezTo>
                <a:cubicBezTo>
                  <a:pt x="4552098" y="3508811"/>
                  <a:pt x="4533529" y="3496130"/>
                  <a:pt x="4525038" y="3485261"/>
                </a:cubicBezTo>
                <a:cubicBezTo>
                  <a:pt x="4529397" y="3480732"/>
                  <a:pt x="4536813" y="3481100"/>
                  <a:pt x="4543677" y="3484044"/>
                </a:cubicBezTo>
                <a:close/>
                <a:moveTo>
                  <a:pt x="4498477" y="3479677"/>
                </a:moveTo>
                <a:cubicBezTo>
                  <a:pt x="4500950" y="3479833"/>
                  <a:pt x="4503501" y="3483810"/>
                  <a:pt x="4501757" y="3483400"/>
                </a:cubicBezTo>
                <a:lnTo>
                  <a:pt x="4497868" y="3480395"/>
                </a:lnTo>
                <a:close/>
                <a:moveTo>
                  <a:pt x="193002" y="3476401"/>
                </a:moveTo>
                <a:lnTo>
                  <a:pt x="198667" y="3488503"/>
                </a:lnTo>
                <a:lnTo>
                  <a:pt x="194870" y="3491714"/>
                </a:lnTo>
                <a:cubicBezTo>
                  <a:pt x="192988" y="3489591"/>
                  <a:pt x="190893" y="3484864"/>
                  <a:pt x="189648" y="3479430"/>
                </a:cubicBezTo>
                <a:cubicBezTo>
                  <a:pt x="189648" y="3474052"/>
                  <a:pt x="191120" y="3473938"/>
                  <a:pt x="193002" y="3476401"/>
                </a:cubicBezTo>
                <a:close/>
                <a:moveTo>
                  <a:pt x="4474822" y="3419549"/>
                </a:moveTo>
                <a:lnTo>
                  <a:pt x="4475200" y="3419715"/>
                </a:lnTo>
                <a:lnTo>
                  <a:pt x="4475162" y="3419774"/>
                </a:lnTo>
                <a:close/>
                <a:moveTo>
                  <a:pt x="4479178" y="3413521"/>
                </a:moveTo>
                <a:cubicBezTo>
                  <a:pt x="4484305" y="3412486"/>
                  <a:pt x="4492202" y="3424077"/>
                  <a:pt x="4497806" y="3421020"/>
                </a:cubicBezTo>
                <a:cubicBezTo>
                  <a:pt x="4495655" y="3429285"/>
                  <a:pt x="4488410" y="3429398"/>
                  <a:pt x="4483767" y="3433588"/>
                </a:cubicBezTo>
                <a:cubicBezTo>
                  <a:pt x="4482748" y="3428097"/>
                  <a:pt x="4481531" y="3424191"/>
                  <a:pt x="4480059" y="3421856"/>
                </a:cubicBezTo>
                <a:lnTo>
                  <a:pt x="4475200" y="3419715"/>
                </a:lnTo>
                <a:close/>
                <a:moveTo>
                  <a:pt x="4443677" y="3339617"/>
                </a:moveTo>
                <a:lnTo>
                  <a:pt x="4431034" y="3354489"/>
                </a:lnTo>
                <a:cubicBezTo>
                  <a:pt x="4423250" y="3358466"/>
                  <a:pt x="4414023" y="3360164"/>
                  <a:pt x="4404625" y="3361692"/>
                </a:cubicBezTo>
                <a:cubicBezTo>
                  <a:pt x="4406607" y="3355295"/>
                  <a:pt x="4413117" y="3350398"/>
                  <a:pt x="4420759" y="3346790"/>
                </a:cubicBezTo>
                <a:close/>
                <a:moveTo>
                  <a:pt x="4443680" y="3339614"/>
                </a:moveTo>
                <a:lnTo>
                  <a:pt x="4443686" y="3339614"/>
                </a:lnTo>
                <a:lnTo>
                  <a:pt x="4443677" y="3339617"/>
                </a:lnTo>
                <a:close/>
                <a:moveTo>
                  <a:pt x="146586" y="3032172"/>
                </a:moveTo>
                <a:cubicBezTo>
                  <a:pt x="148406" y="3032039"/>
                  <a:pt x="152313" y="3038769"/>
                  <a:pt x="154436" y="3034353"/>
                </a:cubicBezTo>
                <a:cubicBezTo>
                  <a:pt x="157379" y="3041826"/>
                  <a:pt x="147189" y="3042958"/>
                  <a:pt x="145604" y="3035259"/>
                </a:cubicBezTo>
                <a:cubicBezTo>
                  <a:pt x="145604" y="3033023"/>
                  <a:pt x="145979" y="3032216"/>
                  <a:pt x="146586" y="3032172"/>
                </a:cubicBezTo>
                <a:close/>
                <a:moveTo>
                  <a:pt x="144878" y="2994835"/>
                </a:moveTo>
                <a:lnTo>
                  <a:pt x="145265" y="2995518"/>
                </a:lnTo>
                <a:cubicBezTo>
                  <a:pt x="144246" y="2995518"/>
                  <a:pt x="144132" y="2999594"/>
                  <a:pt x="145265" y="3000387"/>
                </a:cubicBezTo>
                <a:close/>
                <a:moveTo>
                  <a:pt x="140707" y="2984649"/>
                </a:moveTo>
                <a:cubicBezTo>
                  <a:pt x="142151" y="2984805"/>
                  <a:pt x="143531" y="2985909"/>
                  <a:pt x="144430" y="2988389"/>
                </a:cubicBezTo>
                <a:lnTo>
                  <a:pt x="144878" y="2994835"/>
                </a:lnTo>
                <a:lnTo>
                  <a:pt x="142185" y="2990076"/>
                </a:lnTo>
                <a:cubicBezTo>
                  <a:pt x="139441" y="2989461"/>
                  <a:pt x="137509" y="2999990"/>
                  <a:pt x="134622" y="2991669"/>
                </a:cubicBezTo>
                <a:cubicBezTo>
                  <a:pt x="134678" y="2987819"/>
                  <a:pt x="137820" y="2984338"/>
                  <a:pt x="140707" y="2984649"/>
                </a:cubicBezTo>
                <a:close/>
                <a:moveTo>
                  <a:pt x="4426406" y="2975075"/>
                </a:moveTo>
                <a:lnTo>
                  <a:pt x="4427156" y="2979681"/>
                </a:lnTo>
                <a:cubicBezTo>
                  <a:pt x="4436100" y="2993834"/>
                  <a:pt x="4442781" y="2970283"/>
                  <a:pt x="4450480" y="2980699"/>
                </a:cubicBezTo>
                <a:cubicBezTo>
                  <a:pt x="4448951" y="2986644"/>
                  <a:pt x="4433348" y="2993734"/>
                  <a:pt x="4427743" y="2986830"/>
                </a:cubicBezTo>
                <a:close/>
                <a:moveTo>
                  <a:pt x="4426363" y="2974699"/>
                </a:moveTo>
                <a:lnTo>
                  <a:pt x="4426406" y="2975075"/>
                </a:lnTo>
                <a:lnTo>
                  <a:pt x="4426363" y="2974812"/>
                </a:lnTo>
                <a:close/>
                <a:moveTo>
                  <a:pt x="4414857" y="2935567"/>
                </a:moveTo>
                <a:cubicBezTo>
                  <a:pt x="4420306" y="2934590"/>
                  <a:pt x="4426930" y="2935411"/>
                  <a:pt x="4428628" y="2939034"/>
                </a:cubicBezTo>
                <a:lnTo>
                  <a:pt x="4428628" y="2939261"/>
                </a:lnTo>
                <a:cubicBezTo>
                  <a:pt x="4427609" y="2948545"/>
                  <a:pt x="4415041" y="2935977"/>
                  <a:pt x="4408135" y="2942884"/>
                </a:cubicBezTo>
                <a:cubicBezTo>
                  <a:pt x="4405135" y="2939317"/>
                  <a:pt x="4409409" y="2936543"/>
                  <a:pt x="4414857" y="2935567"/>
                </a:cubicBezTo>
                <a:close/>
                <a:moveTo>
                  <a:pt x="128536" y="2637343"/>
                </a:moveTo>
                <a:lnTo>
                  <a:pt x="128490" y="2637432"/>
                </a:lnTo>
                <a:lnTo>
                  <a:pt x="128394" y="2637397"/>
                </a:lnTo>
                <a:close/>
                <a:moveTo>
                  <a:pt x="149907" y="2620413"/>
                </a:moveTo>
                <a:cubicBezTo>
                  <a:pt x="148478" y="2625233"/>
                  <a:pt x="145610" y="2629343"/>
                  <a:pt x="141844" y="2632316"/>
                </a:cubicBezTo>
                <a:lnTo>
                  <a:pt x="128536" y="2637343"/>
                </a:lnTo>
                <a:lnTo>
                  <a:pt x="135273" y="2624390"/>
                </a:lnTo>
                <a:cubicBezTo>
                  <a:pt x="139575" y="2621347"/>
                  <a:pt x="144699" y="2620753"/>
                  <a:pt x="149907" y="2620413"/>
                </a:cubicBezTo>
                <a:close/>
                <a:moveTo>
                  <a:pt x="148552" y="2560956"/>
                </a:moveTo>
                <a:cubicBezTo>
                  <a:pt x="151789" y="2559995"/>
                  <a:pt x="159644" y="2569463"/>
                  <a:pt x="163040" y="2565048"/>
                </a:cubicBezTo>
                <a:cubicBezTo>
                  <a:pt x="159983" y="2580559"/>
                  <a:pt x="152511" y="2561085"/>
                  <a:pt x="147189" y="2566293"/>
                </a:cubicBezTo>
                <a:cubicBezTo>
                  <a:pt x="146906" y="2562755"/>
                  <a:pt x="147472" y="2561276"/>
                  <a:pt x="148552" y="2560956"/>
                </a:cubicBezTo>
                <a:close/>
                <a:moveTo>
                  <a:pt x="106995" y="2539799"/>
                </a:moveTo>
                <a:cubicBezTo>
                  <a:pt x="107901" y="2551121"/>
                  <a:pt x="109600" y="2555877"/>
                  <a:pt x="111977" y="2554858"/>
                </a:cubicBezTo>
                <a:cubicBezTo>
                  <a:pt x="109939" y="2570822"/>
                  <a:pt x="103146" y="2547951"/>
                  <a:pt x="98957" y="2551121"/>
                </a:cubicBezTo>
                <a:cubicBezTo>
                  <a:pt x="100089" y="2543196"/>
                  <a:pt x="104278" y="2543875"/>
                  <a:pt x="106995" y="2539799"/>
                </a:cubicBezTo>
                <a:close/>
                <a:moveTo>
                  <a:pt x="4325139" y="2489776"/>
                </a:moveTo>
                <a:cubicBezTo>
                  <a:pt x="4326972" y="2489351"/>
                  <a:pt x="4329809" y="2492635"/>
                  <a:pt x="4328528" y="2492606"/>
                </a:cubicBezTo>
                <a:lnTo>
                  <a:pt x="4324929" y="2490438"/>
                </a:lnTo>
                <a:close/>
                <a:moveTo>
                  <a:pt x="4357779" y="2484985"/>
                </a:moveTo>
                <a:cubicBezTo>
                  <a:pt x="4363327" y="2486372"/>
                  <a:pt x="4369073" y="2490391"/>
                  <a:pt x="4371904" y="2495543"/>
                </a:cubicBezTo>
                <a:cubicBezTo>
                  <a:pt x="4369752" y="2507092"/>
                  <a:pt x="4353448" y="2498940"/>
                  <a:pt x="4344844" y="2490222"/>
                </a:cubicBezTo>
                <a:cubicBezTo>
                  <a:pt x="4346882" y="2484843"/>
                  <a:pt x="4352231" y="2483598"/>
                  <a:pt x="4357779" y="2484985"/>
                </a:cubicBezTo>
                <a:close/>
                <a:moveTo>
                  <a:pt x="168715" y="2458227"/>
                </a:moveTo>
                <a:lnTo>
                  <a:pt x="168497" y="2458540"/>
                </a:lnTo>
                <a:lnTo>
                  <a:pt x="167908" y="2458618"/>
                </a:lnTo>
                <a:close/>
                <a:moveTo>
                  <a:pt x="211499" y="2427482"/>
                </a:moveTo>
                <a:cubicBezTo>
                  <a:pt x="209801" y="2434389"/>
                  <a:pt x="202781" y="2440588"/>
                  <a:pt x="194247" y="2445853"/>
                </a:cubicBezTo>
                <a:lnTo>
                  <a:pt x="168715" y="2458227"/>
                </a:lnTo>
                <a:lnTo>
                  <a:pt x="181155" y="2440389"/>
                </a:lnTo>
                <a:cubicBezTo>
                  <a:pt x="190675" y="2434805"/>
                  <a:pt x="200873" y="2430467"/>
                  <a:pt x="211499" y="2427482"/>
                </a:cubicBezTo>
                <a:close/>
                <a:moveTo>
                  <a:pt x="4078830" y="2406039"/>
                </a:moveTo>
                <a:lnTo>
                  <a:pt x="4078824" y="2406194"/>
                </a:lnTo>
                <a:lnTo>
                  <a:pt x="4078683" y="2406194"/>
                </a:lnTo>
                <a:close/>
                <a:moveTo>
                  <a:pt x="4014205" y="2401278"/>
                </a:moveTo>
                <a:cubicBezTo>
                  <a:pt x="4017192" y="2398311"/>
                  <a:pt x="4025649" y="2411855"/>
                  <a:pt x="4029349" y="2409477"/>
                </a:cubicBezTo>
                <a:lnTo>
                  <a:pt x="4029772" y="2409477"/>
                </a:lnTo>
                <a:cubicBezTo>
                  <a:pt x="4029625" y="2412787"/>
                  <a:pt x="4026483" y="2415510"/>
                  <a:pt x="4022387" y="2415879"/>
                </a:cubicBezTo>
                <a:cubicBezTo>
                  <a:pt x="4018290" y="2416248"/>
                  <a:pt x="4014476" y="2414151"/>
                  <a:pt x="4013421" y="2410949"/>
                </a:cubicBezTo>
                <a:cubicBezTo>
                  <a:pt x="4012822" y="2405090"/>
                  <a:pt x="4013210" y="2402266"/>
                  <a:pt x="4014205" y="2401278"/>
                </a:cubicBezTo>
                <a:close/>
                <a:moveTo>
                  <a:pt x="4045014" y="2398022"/>
                </a:moveTo>
                <a:lnTo>
                  <a:pt x="4044995" y="2398042"/>
                </a:lnTo>
                <a:lnTo>
                  <a:pt x="4044572" y="2398042"/>
                </a:lnTo>
                <a:close/>
                <a:moveTo>
                  <a:pt x="4058351" y="2391900"/>
                </a:moveTo>
                <a:cubicBezTo>
                  <a:pt x="4063883" y="2392862"/>
                  <a:pt x="4069662" y="2395608"/>
                  <a:pt x="4073186" y="2396457"/>
                </a:cubicBezTo>
                <a:cubicBezTo>
                  <a:pt x="4070015" y="2409279"/>
                  <a:pt x="4061373" y="2400384"/>
                  <a:pt x="4052849" y="2397667"/>
                </a:cubicBezTo>
                <a:lnTo>
                  <a:pt x="4045014" y="2398022"/>
                </a:lnTo>
                <a:lnTo>
                  <a:pt x="4050550" y="2392253"/>
                </a:lnTo>
                <a:cubicBezTo>
                  <a:pt x="4052880" y="2391383"/>
                  <a:pt x="4055584" y="2391418"/>
                  <a:pt x="4058351" y="2391900"/>
                </a:cubicBezTo>
                <a:close/>
                <a:moveTo>
                  <a:pt x="4020020" y="2388492"/>
                </a:moveTo>
                <a:cubicBezTo>
                  <a:pt x="4037172" y="2388737"/>
                  <a:pt x="4047744" y="2398184"/>
                  <a:pt x="4019623" y="2400306"/>
                </a:cubicBezTo>
                <a:cubicBezTo>
                  <a:pt x="4019059" y="2400419"/>
                  <a:pt x="4008910" y="2391362"/>
                  <a:pt x="4002850" y="2396910"/>
                </a:cubicBezTo>
                <a:lnTo>
                  <a:pt x="4002568" y="2396910"/>
                </a:lnTo>
                <a:cubicBezTo>
                  <a:pt x="4001017" y="2404043"/>
                  <a:pt x="4001863" y="2396910"/>
                  <a:pt x="4001863" y="2391928"/>
                </a:cubicBezTo>
                <a:cubicBezTo>
                  <a:pt x="4007854" y="2389352"/>
                  <a:pt x="4014302" y="2388411"/>
                  <a:pt x="4020020" y="2388492"/>
                </a:cubicBezTo>
                <a:close/>
                <a:moveTo>
                  <a:pt x="119336" y="2386043"/>
                </a:moveTo>
                <a:lnTo>
                  <a:pt x="119336" y="2386949"/>
                </a:lnTo>
                <a:lnTo>
                  <a:pt x="118840" y="2386908"/>
                </a:lnTo>
                <a:close/>
                <a:moveTo>
                  <a:pt x="106315" y="2375174"/>
                </a:moveTo>
                <a:cubicBezTo>
                  <a:pt x="108070" y="2380778"/>
                  <a:pt x="110052" y="2384458"/>
                  <a:pt x="112231" y="2386368"/>
                </a:cubicBezTo>
                <a:lnTo>
                  <a:pt x="118840" y="2386908"/>
                </a:lnTo>
                <a:lnTo>
                  <a:pt x="114956" y="2393692"/>
                </a:lnTo>
                <a:cubicBezTo>
                  <a:pt x="108375" y="2396516"/>
                  <a:pt x="96380" y="2387685"/>
                  <a:pt x="89672" y="2392610"/>
                </a:cubicBezTo>
                <a:cubicBezTo>
                  <a:pt x="91144" y="2383552"/>
                  <a:pt x="100994" y="2381288"/>
                  <a:pt x="106315" y="2375174"/>
                </a:cubicBezTo>
                <a:close/>
                <a:moveTo>
                  <a:pt x="229728" y="2364531"/>
                </a:moveTo>
                <a:cubicBezTo>
                  <a:pt x="225538" y="2381967"/>
                  <a:pt x="207083" y="2366569"/>
                  <a:pt x="197233" y="2374947"/>
                </a:cubicBezTo>
                <a:cubicBezTo>
                  <a:pt x="192478" y="2361360"/>
                  <a:pt x="220217" y="2373249"/>
                  <a:pt x="229728" y="2364531"/>
                </a:cubicBezTo>
                <a:close/>
                <a:moveTo>
                  <a:pt x="4224363" y="2355152"/>
                </a:moveTo>
                <a:lnTo>
                  <a:pt x="4222903" y="2395455"/>
                </a:lnTo>
                <a:cubicBezTo>
                  <a:pt x="4217138" y="2384959"/>
                  <a:pt x="4213557" y="2373405"/>
                  <a:pt x="4212374" y="2361488"/>
                </a:cubicBezTo>
                <a:cubicBezTo>
                  <a:pt x="4214921" y="2361545"/>
                  <a:pt x="4216110" y="2359365"/>
                  <a:pt x="4217568" y="2357469"/>
                </a:cubicBezTo>
                <a:close/>
                <a:moveTo>
                  <a:pt x="4224375" y="2354808"/>
                </a:moveTo>
                <a:lnTo>
                  <a:pt x="4224375" y="2355148"/>
                </a:lnTo>
                <a:lnTo>
                  <a:pt x="4224363" y="2355152"/>
                </a:lnTo>
                <a:close/>
                <a:moveTo>
                  <a:pt x="4214525" y="2326276"/>
                </a:moveTo>
                <a:cubicBezTo>
                  <a:pt x="4193692" y="2390699"/>
                  <a:pt x="4163348" y="2398285"/>
                  <a:pt x="4116927" y="2420024"/>
                </a:cubicBezTo>
                <a:cubicBezTo>
                  <a:pt x="4112030" y="2409438"/>
                  <a:pt x="4107056" y="2403274"/>
                  <a:pt x="4101918" y="2399693"/>
                </a:cubicBezTo>
                <a:lnTo>
                  <a:pt x="4093161" y="2397046"/>
                </a:lnTo>
                <a:lnTo>
                  <a:pt x="4090324" y="2403052"/>
                </a:lnTo>
                <a:cubicBezTo>
                  <a:pt x="4088183" y="2402968"/>
                  <a:pt x="4085467" y="2401288"/>
                  <a:pt x="4083009" y="2401654"/>
                </a:cubicBezTo>
                <a:lnTo>
                  <a:pt x="4078830" y="2406039"/>
                </a:lnTo>
                <a:lnTo>
                  <a:pt x="4079203" y="2396894"/>
                </a:lnTo>
                <a:cubicBezTo>
                  <a:pt x="4080590" y="2394503"/>
                  <a:pt x="4083465" y="2394910"/>
                  <a:pt x="4086428" y="2395459"/>
                </a:cubicBezTo>
                <a:lnTo>
                  <a:pt x="4087616" y="2395369"/>
                </a:lnTo>
                <a:lnTo>
                  <a:pt x="4085933" y="2394860"/>
                </a:lnTo>
                <a:cubicBezTo>
                  <a:pt x="4074837" y="2394351"/>
                  <a:pt x="4062751" y="2396813"/>
                  <a:pt x="4048994" y="2387529"/>
                </a:cubicBezTo>
                <a:cubicBezTo>
                  <a:pt x="4065751" y="2378245"/>
                  <a:pt x="4086244" y="2379943"/>
                  <a:pt x="4107870" y="2371225"/>
                </a:cubicBezTo>
                <a:cubicBezTo>
                  <a:pt x="4106511" y="2359337"/>
                  <a:pt x="4098698" y="2375867"/>
                  <a:pt x="4098698" y="2357752"/>
                </a:cubicBezTo>
                <a:cubicBezTo>
                  <a:pt x="4138440" y="2387189"/>
                  <a:pt x="4188257" y="2357752"/>
                  <a:pt x="4214525" y="2326276"/>
                </a:cubicBezTo>
                <a:close/>
                <a:moveTo>
                  <a:pt x="338308" y="2298409"/>
                </a:moveTo>
                <a:cubicBezTo>
                  <a:pt x="327643" y="2307772"/>
                  <a:pt x="313607" y="2312355"/>
                  <a:pt x="299472" y="2311090"/>
                </a:cubicBezTo>
                <a:cubicBezTo>
                  <a:pt x="285060" y="2310333"/>
                  <a:pt x="270760" y="2308133"/>
                  <a:pt x="256788" y="2304523"/>
                </a:cubicBezTo>
                <a:cubicBezTo>
                  <a:pt x="269317" y="2299667"/>
                  <a:pt x="282846" y="2297956"/>
                  <a:pt x="296189" y="2299541"/>
                </a:cubicBezTo>
                <a:cubicBezTo>
                  <a:pt x="310215" y="2301060"/>
                  <a:pt x="324383" y="2300680"/>
                  <a:pt x="338308" y="2298409"/>
                </a:cubicBezTo>
                <a:close/>
                <a:moveTo>
                  <a:pt x="3976102" y="2288113"/>
                </a:moveTo>
                <a:cubicBezTo>
                  <a:pt x="4002556" y="2286398"/>
                  <a:pt x="4030477" y="2297501"/>
                  <a:pt x="4051462" y="2305993"/>
                </a:cubicBezTo>
                <a:cubicBezTo>
                  <a:pt x="4044467" y="2307436"/>
                  <a:pt x="4036783" y="2307387"/>
                  <a:pt x="4028656" y="2306520"/>
                </a:cubicBezTo>
                <a:lnTo>
                  <a:pt x="4003583" y="2302210"/>
                </a:lnTo>
                <a:lnTo>
                  <a:pt x="4009226" y="2310454"/>
                </a:lnTo>
                <a:cubicBezTo>
                  <a:pt x="4011889" y="2315644"/>
                  <a:pt x="4013985" y="2321221"/>
                  <a:pt x="4014831" y="2325919"/>
                </a:cubicBezTo>
                <a:lnTo>
                  <a:pt x="4014549" y="2325919"/>
                </a:lnTo>
                <a:cubicBezTo>
                  <a:pt x="4010390" y="2325183"/>
                  <a:pt x="4006267" y="2314710"/>
                  <a:pt x="4001986" y="2307450"/>
                </a:cubicBezTo>
                <a:lnTo>
                  <a:pt x="3995963" y="2301154"/>
                </a:lnTo>
                <a:lnTo>
                  <a:pt x="3995024" y="2301026"/>
                </a:lnTo>
                <a:lnTo>
                  <a:pt x="3988472" y="2308257"/>
                </a:lnTo>
                <a:lnTo>
                  <a:pt x="3990389" y="2300392"/>
                </a:lnTo>
                <a:lnTo>
                  <a:pt x="3950210" y="2294897"/>
                </a:lnTo>
                <a:lnTo>
                  <a:pt x="3950448" y="2294670"/>
                </a:lnTo>
                <a:cubicBezTo>
                  <a:pt x="3958629" y="2290679"/>
                  <a:pt x="3967284" y="2288684"/>
                  <a:pt x="3976102" y="2288113"/>
                </a:cubicBezTo>
                <a:close/>
                <a:moveTo>
                  <a:pt x="4058104" y="2262855"/>
                </a:moveTo>
                <a:cubicBezTo>
                  <a:pt x="4058104" y="2268629"/>
                  <a:pt x="4054439" y="2267270"/>
                  <a:pt x="4051902" y="2268176"/>
                </a:cubicBezTo>
                <a:cubicBezTo>
                  <a:pt x="4057399" y="2279498"/>
                  <a:pt x="4051761" y="2274290"/>
                  <a:pt x="4051197" y="2283235"/>
                </a:cubicBezTo>
                <a:cubicBezTo>
                  <a:pt x="4046828" y="2279045"/>
                  <a:pt x="4044149" y="2269761"/>
                  <a:pt x="4037102" y="2274177"/>
                </a:cubicBezTo>
                <a:cubicBezTo>
                  <a:pt x="4034846" y="2271007"/>
                  <a:pt x="4055990" y="2259231"/>
                  <a:pt x="4058104" y="2262855"/>
                </a:cubicBezTo>
                <a:close/>
                <a:moveTo>
                  <a:pt x="4229905" y="2258949"/>
                </a:moveTo>
                <a:cubicBezTo>
                  <a:pt x="4237218" y="2258546"/>
                  <a:pt x="4245666" y="2271007"/>
                  <a:pt x="4253847" y="2268629"/>
                </a:cubicBezTo>
                <a:cubicBezTo>
                  <a:pt x="4249342" y="2276668"/>
                  <a:pt x="4239264" y="2275762"/>
                  <a:pt x="4231913" y="2279272"/>
                </a:cubicBezTo>
                <a:cubicBezTo>
                  <a:pt x="4231913" y="2263195"/>
                  <a:pt x="4231913" y="2263195"/>
                  <a:pt x="4222784" y="2264893"/>
                </a:cubicBezTo>
                <a:lnTo>
                  <a:pt x="4223021" y="2264667"/>
                </a:lnTo>
                <a:cubicBezTo>
                  <a:pt x="4225155" y="2260647"/>
                  <a:pt x="4227467" y="2259083"/>
                  <a:pt x="4229905" y="2258949"/>
                </a:cubicBezTo>
                <a:close/>
                <a:moveTo>
                  <a:pt x="4107742" y="2248016"/>
                </a:moveTo>
                <a:cubicBezTo>
                  <a:pt x="4116923" y="2246636"/>
                  <a:pt x="4128171" y="2256656"/>
                  <a:pt x="4138486" y="2252665"/>
                </a:cubicBezTo>
                <a:cubicBezTo>
                  <a:pt x="4138961" y="2267157"/>
                  <a:pt x="4112522" y="2248363"/>
                  <a:pt x="4099361" y="2254363"/>
                </a:cubicBezTo>
                <a:lnTo>
                  <a:pt x="4099361" y="2254137"/>
                </a:lnTo>
                <a:cubicBezTo>
                  <a:pt x="4101851" y="2250202"/>
                  <a:pt x="4104681" y="2248476"/>
                  <a:pt x="4107742" y="2248016"/>
                </a:cubicBezTo>
                <a:close/>
                <a:moveTo>
                  <a:pt x="4195976" y="2181882"/>
                </a:moveTo>
                <a:lnTo>
                  <a:pt x="4176263" y="2194625"/>
                </a:lnTo>
                <a:cubicBezTo>
                  <a:pt x="4164748" y="2197639"/>
                  <a:pt x="4151706" y="2198262"/>
                  <a:pt x="4138486" y="2198771"/>
                </a:cubicBezTo>
                <a:cubicBezTo>
                  <a:pt x="4142577" y="2192714"/>
                  <a:pt x="4152536" y="2188695"/>
                  <a:pt x="4163769" y="2186076"/>
                </a:cubicBezTo>
                <a:close/>
                <a:moveTo>
                  <a:pt x="4196234" y="2181716"/>
                </a:moveTo>
                <a:lnTo>
                  <a:pt x="4196700" y="2181788"/>
                </a:lnTo>
                <a:lnTo>
                  <a:pt x="4195976" y="2181882"/>
                </a:lnTo>
                <a:close/>
                <a:moveTo>
                  <a:pt x="327099" y="2167044"/>
                </a:moveTo>
                <a:cubicBezTo>
                  <a:pt x="333213" y="2173271"/>
                  <a:pt x="314532" y="2179045"/>
                  <a:pt x="310569" y="2172025"/>
                </a:cubicBezTo>
                <a:cubicBezTo>
                  <a:pt x="310569" y="2162968"/>
                  <a:pt x="321891" y="2174290"/>
                  <a:pt x="327099" y="2167044"/>
                </a:cubicBezTo>
                <a:close/>
                <a:moveTo>
                  <a:pt x="296742" y="2122972"/>
                </a:moveTo>
                <a:cubicBezTo>
                  <a:pt x="302049" y="2121981"/>
                  <a:pt x="307229" y="2124982"/>
                  <a:pt x="306946" y="2136926"/>
                </a:cubicBezTo>
                <a:cubicBezTo>
                  <a:pt x="304794" y="2136926"/>
                  <a:pt x="304568" y="2132398"/>
                  <a:pt x="305474" y="2132171"/>
                </a:cubicBezTo>
                <a:cubicBezTo>
                  <a:pt x="295850" y="2118924"/>
                  <a:pt x="294152" y="2142588"/>
                  <a:pt x="285773" y="2132964"/>
                </a:cubicBezTo>
                <a:cubicBezTo>
                  <a:pt x="286000" y="2128944"/>
                  <a:pt x="291434" y="2123963"/>
                  <a:pt x="296742" y="2122972"/>
                </a:cubicBezTo>
                <a:close/>
                <a:moveTo>
                  <a:pt x="4246022" y="1817213"/>
                </a:moveTo>
                <a:cubicBezTo>
                  <a:pt x="4247080" y="1817597"/>
                  <a:pt x="4247780" y="1818565"/>
                  <a:pt x="4247780" y="1819647"/>
                </a:cubicBezTo>
                <a:cubicBezTo>
                  <a:pt x="4247780" y="1820728"/>
                  <a:pt x="4247080" y="1821697"/>
                  <a:pt x="4246022" y="1822081"/>
                </a:cubicBezTo>
                <a:cubicBezTo>
                  <a:pt x="4255270" y="1837366"/>
                  <a:pt x="4269023" y="1814835"/>
                  <a:pt x="4277322" y="1826044"/>
                </a:cubicBezTo>
                <a:cubicBezTo>
                  <a:pt x="4273172" y="1833856"/>
                  <a:pt x="4234521" y="1840310"/>
                  <a:pt x="4246022" y="1817213"/>
                </a:cubicBezTo>
                <a:close/>
                <a:moveTo>
                  <a:pt x="4238197" y="1776821"/>
                </a:moveTo>
                <a:cubicBezTo>
                  <a:pt x="4245725" y="1776566"/>
                  <a:pt x="4254499" y="1778151"/>
                  <a:pt x="4256100" y="1781887"/>
                </a:cubicBezTo>
                <a:cubicBezTo>
                  <a:pt x="4253017" y="1790945"/>
                  <a:pt x="4238552" y="1776906"/>
                  <a:pt x="4227763" y="1782793"/>
                </a:cubicBezTo>
                <a:cubicBezTo>
                  <a:pt x="4224384" y="1779170"/>
                  <a:pt x="4230668" y="1777076"/>
                  <a:pt x="4238197" y="1776821"/>
                </a:cubicBezTo>
                <a:close/>
                <a:moveTo>
                  <a:pt x="280339" y="1693888"/>
                </a:moveTo>
                <a:cubicBezTo>
                  <a:pt x="278187" y="1710532"/>
                  <a:pt x="263355" y="1693888"/>
                  <a:pt x="255996" y="1701021"/>
                </a:cubicBezTo>
                <a:cubicBezTo>
                  <a:pt x="252033" y="1687548"/>
                  <a:pt x="273545" y="1701587"/>
                  <a:pt x="280339" y="1693888"/>
                </a:cubicBezTo>
                <a:close/>
                <a:moveTo>
                  <a:pt x="190893" y="1689925"/>
                </a:moveTo>
                <a:cubicBezTo>
                  <a:pt x="192931" y="1700342"/>
                  <a:pt x="196101" y="1704644"/>
                  <a:pt x="199611" y="1702606"/>
                </a:cubicBezTo>
                <a:lnTo>
                  <a:pt x="200177" y="1702606"/>
                </a:lnTo>
                <a:cubicBezTo>
                  <a:pt x="199158" y="1719476"/>
                  <a:pt x="185685" y="1698983"/>
                  <a:pt x="179571" y="1703738"/>
                </a:cubicBezTo>
                <a:cubicBezTo>
                  <a:pt x="180363" y="1695247"/>
                  <a:pt x="186930" y="1694454"/>
                  <a:pt x="190893" y="1689925"/>
                </a:cubicBezTo>
                <a:close/>
                <a:moveTo>
                  <a:pt x="539503" y="1635833"/>
                </a:moveTo>
                <a:lnTo>
                  <a:pt x="538824" y="1636091"/>
                </a:lnTo>
                <a:lnTo>
                  <a:pt x="538610" y="1640401"/>
                </a:lnTo>
                <a:lnTo>
                  <a:pt x="532824" y="1643504"/>
                </a:lnTo>
                <a:cubicBezTo>
                  <a:pt x="535088" y="1643165"/>
                  <a:pt x="537268" y="1642797"/>
                  <a:pt x="538570" y="1641197"/>
                </a:cubicBezTo>
                <a:lnTo>
                  <a:pt x="538610" y="1640401"/>
                </a:lnTo>
                <a:lnTo>
                  <a:pt x="539277" y="1640043"/>
                </a:lnTo>
                <a:close/>
                <a:moveTo>
                  <a:pt x="312023" y="1632992"/>
                </a:moveTo>
                <a:cubicBezTo>
                  <a:pt x="328125" y="1631942"/>
                  <a:pt x="348781" y="1637673"/>
                  <a:pt x="364915" y="1633088"/>
                </a:cubicBezTo>
                <a:cubicBezTo>
                  <a:pt x="347932" y="1653241"/>
                  <a:pt x="318494" y="1643618"/>
                  <a:pt x="297775" y="1636937"/>
                </a:cubicBezTo>
                <a:cubicBezTo>
                  <a:pt x="301794" y="1634447"/>
                  <a:pt x="306656" y="1633343"/>
                  <a:pt x="312023" y="1632992"/>
                </a:cubicBezTo>
                <a:close/>
                <a:moveTo>
                  <a:pt x="438835" y="1626404"/>
                </a:moveTo>
                <a:lnTo>
                  <a:pt x="438137" y="1627569"/>
                </a:lnTo>
                <a:lnTo>
                  <a:pt x="439527" y="1626548"/>
                </a:lnTo>
                <a:close/>
                <a:moveTo>
                  <a:pt x="327212" y="1589284"/>
                </a:moveTo>
                <a:cubicBezTo>
                  <a:pt x="332590" y="1588251"/>
                  <a:pt x="339440" y="1590770"/>
                  <a:pt x="343289" y="1594959"/>
                </a:cubicBezTo>
                <a:cubicBezTo>
                  <a:pt x="352687" y="1597224"/>
                  <a:pt x="326985" y="1596431"/>
                  <a:pt x="319966" y="1604923"/>
                </a:cubicBezTo>
                <a:cubicBezTo>
                  <a:pt x="317928" y="1594903"/>
                  <a:pt x="321834" y="1590318"/>
                  <a:pt x="327212" y="1589284"/>
                </a:cubicBezTo>
                <a:close/>
                <a:moveTo>
                  <a:pt x="279262" y="1580920"/>
                </a:moveTo>
                <a:cubicBezTo>
                  <a:pt x="283522" y="1580970"/>
                  <a:pt x="287188" y="1581147"/>
                  <a:pt x="289169" y="1581260"/>
                </a:cubicBezTo>
                <a:cubicBezTo>
                  <a:pt x="284301" y="1596884"/>
                  <a:pt x="267204" y="1579108"/>
                  <a:pt x="254297" y="1589072"/>
                </a:cubicBezTo>
                <a:cubicBezTo>
                  <a:pt x="248353" y="1581769"/>
                  <a:pt x="266482" y="1580771"/>
                  <a:pt x="279262" y="1580920"/>
                </a:cubicBezTo>
                <a:close/>
                <a:moveTo>
                  <a:pt x="384389" y="1565748"/>
                </a:moveTo>
                <a:cubicBezTo>
                  <a:pt x="379747" y="1578429"/>
                  <a:pt x="355857" y="1573787"/>
                  <a:pt x="343629" y="1579561"/>
                </a:cubicBezTo>
                <a:cubicBezTo>
                  <a:pt x="348271" y="1566880"/>
                  <a:pt x="372161" y="1571636"/>
                  <a:pt x="384389" y="1565748"/>
                </a:cubicBezTo>
                <a:close/>
                <a:moveTo>
                  <a:pt x="272299" y="1554539"/>
                </a:moveTo>
                <a:cubicBezTo>
                  <a:pt x="265053" y="1580014"/>
                  <a:pt x="229841" y="1559974"/>
                  <a:pt x="207083" y="1574353"/>
                </a:cubicBezTo>
                <a:cubicBezTo>
                  <a:pt x="206517" y="1563371"/>
                  <a:pt x="253844" y="1561559"/>
                  <a:pt x="272299" y="1554539"/>
                </a:cubicBezTo>
                <a:close/>
                <a:moveTo>
                  <a:pt x="518133" y="1537873"/>
                </a:moveTo>
                <a:cubicBezTo>
                  <a:pt x="506499" y="1534704"/>
                  <a:pt x="487478" y="1545085"/>
                  <a:pt x="483232" y="1549671"/>
                </a:cubicBezTo>
                <a:lnTo>
                  <a:pt x="483572" y="1550124"/>
                </a:lnTo>
                <a:cubicBezTo>
                  <a:pt x="479949" y="1561446"/>
                  <a:pt x="514595" y="1546500"/>
                  <a:pt x="526483" y="1546274"/>
                </a:cubicBezTo>
                <a:cubicBezTo>
                  <a:pt x="525068" y="1541490"/>
                  <a:pt x="522011" y="1538929"/>
                  <a:pt x="518133" y="1537873"/>
                </a:cubicBezTo>
                <a:close/>
                <a:moveTo>
                  <a:pt x="4275964" y="1519075"/>
                </a:moveTo>
                <a:cubicBezTo>
                  <a:pt x="4294136" y="1518422"/>
                  <a:pt x="4313136" y="1530523"/>
                  <a:pt x="4327232" y="1539949"/>
                </a:cubicBezTo>
                <a:cubicBezTo>
                  <a:pt x="4308098" y="1544591"/>
                  <a:pt x="4281943" y="1524777"/>
                  <a:pt x="4258280" y="1524550"/>
                </a:cubicBezTo>
                <a:cubicBezTo>
                  <a:pt x="4263941" y="1520927"/>
                  <a:pt x="4269906" y="1519293"/>
                  <a:pt x="4275964" y="1519075"/>
                </a:cubicBezTo>
                <a:close/>
                <a:moveTo>
                  <a:pt x="385779" y="1510141"/>
                </a:moveTo>
                <a:lnTo>
                  <a:pt x="299812" y="1547859"/>
                </a:lnTo>
                <a:cubicBezTo>
                  <a:pt x="310738" y="1537839"/>
                  <a:pt x="322400" y="1532093"/>
                  <a:pt x="336822" y="1526814"/>
                </a:cubicBezTo>
                <a:close/>
                <a:moveTo>
                  <a:pt x="390390" y="1508118"/>
                </a:moveTo>
                <a:lnTo>
                  <a:pt x="390390" y="1508571"/>
                </a:lnTo>
                <a:lnTo>
                  <a:pt x="385779" y="1510141"/>
                </a:lnTo>
                <a:close/>
                <a:moveTo>
                  <a:pt x="4451127" y="1500652"/>
                </a:moveTo>
                <a:cubicBezTo>
                  <a:pt x="4456164" y="1500540"/>
                  <a:pt x="4461599" y="1513342"/>
                  <a:pt x="4467288" y="1511303"/>
                </a:cubicBezTo>
                <a:cubicBezTo>
                  <a:pt x="4463778" y="1519116"/>
                  <a:pt x="4456985" y="1517870"/>
                  <a:pt x="4451776" y="1521040"/>
                </a:cubicBezTo>
                <a:cubicBezTo>
                  <a:pt x="4452569" y="1510398"/>
                  <a:pt x="4450757" y="1505416"/>
                  <a:pt x="4446568" y="1506208"/>
                </a:cubicBezTo>
                <a:lnTo>
                  <a:pt x="4446228" y="1506095"/>
                </a:lnTo>
                <a:cubicBezTo>
                  <a:pt x="4447813" y="1502161"/>
                  <a:pt x="4449448" y="1500689"/>
                  <a:pt x="4451127" y="1500652"/>
                </a:cubicBezTo>
                <a:close/>
                <a:moveTo>
                  <a:pt x="315097" y="1499400"/>
                </a:moveTo>
                <a:cubicBezTo>
                  <a:pt x="316441" y="1499087"/>
                  <a:pt x="317785" y="1499923"/>
                  <a:pt x="318097" y="1501268"/>
                </a:cubicBezTo>
                <a:cubicBezTo>
                  <a:pt x="318410" y="1502612"/>
                  <a:pt x="317574" y="1503956"/>
                  <a:pt x="316229" y="1504269"/>
                </a:cubicBezTo>
                <a:cubicBezTo>
                  <a:pt x="316229" y="1512421"/>
                  <a:pt x="337062" y="1508005"/>
                  <a:pt x="333666" y="1500532"/>
                </a:cubicBezTo>
                <a:cubicBezTo>
                  <a:pt x="339553" y="1500532"/>
                  <a:pt x="332533" y="1509590"/>
                  <a:pt x="339327" y="1509364"/>
                </a:cubicBezTo>
                <a:cubicBezTo>
                  <a:pt x="332760" y="1516270"/>
                  <a:pt x="322457" y="1515591"/>
                  <a:pt x="301850" y="1522497"/>
                </a:cubicBezTo>
                <a:cubicBezTo>
                  <a:pt x="302303" y="1511175"/>
                  <a:pt x="317022" y="1512647"/>
                  <a:pt x="315097" y="1499400"/>
                </a:cubicBezTo>
                <a:close/>
                <a:moveTo>
                  <a:pt x="4367983" y="1484480"/>
                </a:moveTo>
                <a:cubicBezTo>
                  <a:pt x="4374325" y="1483472"/>
                  <a:pt x="4381607" y="1493896"/>
                  <a:pt x="4388825" y="1490244"/>
                </a:cubicBezTo>
                <a:cubicBezTo>
                  <a:pt x="4388938" y="1504963"/>
                  <a:pt x="4371502" y="1485149"/>
                  <a:pt x="4362218" y="1490584"/>
                </a:cubicBezTo>
                <a:lnTo>
                  <a:pt x="4361991" y="1490244"/>
                </a:lnTo>
                <a:cubicBezTo>
                  <a:pt x="4363859" y="1486423"/>
                  <a:pt x="4365869" y="1484817"/>
                  <a:pt x="4367983" y="1484480"/>
                </a:cubicBezTo>
                <a:close/>
                <a:moveTo>
                  <a:pt x="251466" y="1426598"/>
                </a:moveTo>
                <a:cubicBezTo>
                  <a:pt x="258599" y="1429542"/>
                  <a:pt x="263355" y="1437920"/>
                  <a:pt x="274677" y="1431467"/>
                </a:cubicBezTo>
                <a:cubicBezTo>
                  <a:pt x="278413" y="1434071"/>
                  <a:pt x="245013" y="1452300"/>
                  <a:pt x="241616" y="1449016"/>
                </a:cubicBezTo>
                <a:cubicBezTo>
                  <a:pt x="240937" y="1443242"/>
                  <a:pt x="247164" y="1443581"/>
                  <a:pt x="251127" y="1441883"/>
                </a:cubicBezTo>
                <a:cubicBezTo>
                  <a:pt x="241729" y="1432712"/>
                  <a:pt x="250787" y="1436675"/>
                  <a:pt x="251466" y="1426598"/>
                </a:cubicBezTo>
                <a:close/>
                <a:moveTo>
                  <a:pt x="310003" y="1373671"/>
                </a:moveTo>
                <a:lnTo>
                  <a:pt x="320013" y="1378785"/>
                </a:lnTo>
                <a:cubicBezTo>
                  <a:pt x="330326" y="1388216"/>
                  <a:pt x="340686" y="1405114"/>
                  <a:pt x="352574" y="1384819"/>
                </a:cubicBezTo>
                <a:cubicBezTo>
                  <a:pt x="353508" y="1410379"/>
                  <a:pt x="332406" y="1401484"/>
                  <a:pt x="319265" y="1387749"/>
                </a:cubicBezTo>
                <a:close/>
                <a:moveTo>
                  <a:pt x="309662" y="1373497"/>
                </a:moveTo>
                <a:lnTo>
                  <a:pt x="309889" y="1373497"/>
                </a:lnTo>
                <a:lnTo>
                  <a:pt x="310003" y="1373671"/>
                </a:lnTo>
                <a:close/>
                <a:moveTo>
                  <a:pt x="116958" y="1355381"/>
                </a:moveTo>
                <a:lnTo>
                  <a:pt x="117071" y="1355381"/>
                </a:lnTo>
                <a:cubicBezTo>
                  <a:pt x="114694" y="1367609"/>
                  <a:pt x="92955" y="1362741"/>
                  <a:pt x="83105" y="1368176"/>
                </a:cubicBezTo>
                <a:cubicBezTo>
                  <a:pt x="89925" y="1356420"/>
                  <a:pt x="104068" y="1351075"/>
                  <a:pt x="116958" y="1355381"/>
                </a:cubicBezTo>
                <a:close/>
                <a:moveTo>
                  <a:pt x="199950" y="1311451"/>
                </a:moveTo>
                <a:lnTo>
                  <a:pt x="200063" y="1311451"/>
                </a:lnTo>
                <a:cubicBezTo>
                  <a:pt x="206404" y="1330020"/>
                  <a:pt x="181835" y="1321415"/>
                  <a:pt x="173909" y="1327529"/>
                </a:cubicBezTo>
                <a:cubicBezTo>
                  <a:pt x="172550" y="1309866"/>
                  <a:pt x="192477" y="1325717"/>
                  <a:pt x="199950" y="1311451"/>
                </a:cubicBezTo>
                <a:close/>
                <a:moveTo>
                  <a:pt x="258599" y="1308507"/>
                </a:moveTo>
                <a:lnTo>
                  <a:pt x="258712" y="1308507"/>
                </a:lnTo>
                <a:cubicBezTo>
                  <a:pt x="250108" y="1322887"/>
                  <a:pt x="222368" y="1318811"/>
                  <a:pt x="209234" y="1319830"/>
                </a:cubicBezTo>
                <a:cubicBezTo>
                  <a:pt x="215801" y="1300808"/>
                  <a:pt x="240937" y="1317905"/>
                  <a:pt x="258599" y="1308507"/>
                </a:cubicBezTo>
                <a:close/>
                <a:moveTo>
                  <a:pt x="331967" y="1295560"/>
                </a:moveTo>
                <a:cubicBezTo>
                  <a:pt x="331911" y="1297046"/>
                  <a:pt x="331458" y="1300186"/>
                  <a:pt x="331288" y="1302960"/>
                </a:cubicBezTo>
                <a:cubicBezTo>
                  <a:pt x="290415" y="1320056"/>
                  <a:pt x="236294" y="1312583"/>
                  <a:pt x="300944" y="1299339"/>
                </a:cubicBezTo>
                <a:cubicBezTo>
                  <a:pt x="302756" y="1299000"/>
                  <a:pt x="320079" y="1305450"/>
                  <a:pt x="330495" y="1298093"/>
                </a:cubicBezTo>
                <a:lnTo>
                  <a:pt x="330269" y="1298093"/>
                </a:lnTo>
                <a:cubicBezTo>
                  <a:pt x="331684" y="1294244"/>
                  <a:pt x="332024" y="1294074"/>
                  <a:pt x="331967" y="1295560"/>
                </a:cubicBezTo>
                <a:close/>
                <a:moveTo>
                  <a:pt x="307478" y="1283137"/>
                </a:moveTo>
                <a:cubicBezTo>
                  <a:pt x="310285" y="1283566"/>
                  <a:pt x="312465" y="1284649"/>
                  <a:pt x="313286" y="1286545"/>
                </a:cubicBezTo>
                <a:cubicBezTo>
                  <a:pt x="316343" y="1310319"/>
                  <a:pt x="293585" y="1288130"/>
                  <a:pt x="284867" y="1292658"/>
                </a:cubicBezTo>
                <a:lnTo>
                  <a:pt x="284980" y="1292658"/>
                </a:lnTo>
                <a:cubicBezTo>
                  <a:pt x="284980" y="1286460"/>
                  <a:pt x="299055" y="1281853"/>
                  <a:pt x="307478" y="1283137"/>
                </a:cubicBezTo>
                <a:close/>
                <a:moveTo>
                  <a:pt x="119902" y="1237746"/>
                </a:moveTo>
                <a:cubicBezTo>
                  <a:pt x="119902" y="1241822"/>
                  <a:pt x="117411" y="1243294"/>
                  <a:pt x="118430" y="1248275"/>
                </a:cubicBezTo>
                <a:cubicBezTo>
                  <a:pt x="171531" y="1236274"/>
                  <a:pt x="104957" y="1264240"/>
                  <a:pt x="95786" y="1248275"/>
                </a:cubicBezTo>
                <a:cubicBezTo>
                  <a:pt x="90577" y="1248163"/>
                  <a:pt x="91257" y="1254163"/>
                  <a:pt x="86728" y="1255409"/>
                </a:cubicBezTo>
                <a:lnTo>
                  <a:pt x="86501" y="1255409"/>
                </a:lnTo>
                <a:cubicBezTo>
                  <a:pt x="78463" y="1247030"/>
                  <a:pt x="112203" y="1234236"/>
                  <a:pt x="119902" y="1237746"/>
                </a:cubicBezTo>
                <a:close/>
                <a:moveTo>
                  <a:pt x="215122" y="1211478"/>
                </a:moveTo>
                <a:cubicBezTo>
                  <a:pt x="209853" y="1221170"/>
                  <a:pt x="199771" y="1227270"/>
                  <a:pt x="188741" y="1227442"/>
                </a:cubicBezTo>
                <a:cubicBezTo>
                  <a:pt x="188515" y="1207855"/>
                  <a:pt x="203800" y="1213404"/>
                  <a:pt x="215122" y="1211478"/>
                </a:cubicBezTo>
                <a:close/>
                <a:moveTo>
                  <a:pt x="175607" y="1133808"/>
                </a:moveTo>
                <a:cubicBezTo>
                  <a:pt x="176287" y="1144451"/>
                  <a:pt x="182740" y="1141846"/>
                  <a:pt x="188515" y="1141054"/>
                </a:cubicBezTo>
                <a:cubicBezTo>
                  <a:pt x="165644" y="1160981"/>
                  <a:pt x="114920" y="1166190"/>
                  <a:pt x="80048" y="1160302"/>
                </a:cubicBezTo>
                <a:lnTo>
                  <a:pt x="79821" y="1160302"/>
                </a:lnTo>
                <a:cubicBezTo>
                  <a:pt x="77104" y="1159623"/>
                  <a:pt x="101220" y="1151357"/>
                  <a:pt x="113788" y="1142527"/>
                </a:cubicBezTo>
                <a:cubicBezTo>
                  <a:pt x="116958" y="1150452"/>
                  <a:pt x="113109" y="1152376"/>
                  <a:pt x="108806" y="1153848"/>
                </a:cubicBezTo>
                <a:cubicBezTo>
                  <a:pt x="137451" y="1156792"/>
                  <a:pt x="147189" y="1142527"/>
                  <a:pt x="175607" y="1133808"/>
                </a:cubicBezTo>
                <a:close/>
                <a:moveTo>
                  <a:pt x="296446" y="1107394"/>
                </a:moveTo>
                <a:lnTo>
                  <a:pt x="278880" y="1118088"/>
                </a:lnTo>
                <a:cubicBezTo>
                  <a:pt x="263362" y="1126654"/>
                  <a:pt x="253448" y="1128373"/>
                  <a:pt x="220670" y="1133468"/>
                </a:cubicBezTo>
                <a:cubicBezTo>
                  <a:pt x="229897" y="1121523"/>
                  <a:pt x="239663" y="1116740"/>
                  <a:pt x="251777" y="1114065"/>
                </a:cubicBezTo>
                <a:close/>
                <a:moveTo>
                  <a:pt x="297321" y="1106861"/>
                </a:moveTo>
                <a:lnTo>
                  <a:pt x="296982" y="1107314"/>
                </a:lnTo>
                <a:lnTo>
                  <a:pt x="296446" y="1107394"/>
                </a:lnTo>
                <a:close/>
                <a:moveTo>
                  <a:pt x="212105" y="1078845"/>
                </a:moveTo>
                <a:cubicBezTo>
                  <a:pt x="225326" y="1075789"/>
                  <a:pt x="218660" y="1090246"/>
                  <a:pt x="192251" y="1088972"/>
                </a:cubicBezTo>
                <a:cubicBezTo>
                  <a:pt x="201082" y="1082830"/>
                  <a:pt x="207699" y="1079865"/>
                  <a:pt x="212105" y="1078845"/>
                </a:cubicBezTo>
                <a:close/>
                <a:moveTo>
                  <a:pt x="166628" y="1075193"/>
                </a:moveTo>
                <a:cubicBezTo>
                  <a:pt x="169012" y="1076072"/>
                  <a:pt x="170937" y="1078641"/>
                  <a:pt x="171871" y="1083764"/>
                </a:cubicBezTo>
                <a:lnTo>
                  <a:pt x="172211" y="1083877"/>
                </a:lnTo>
                <a:lnTo>
                  <a:pt x="147075" y="1089538"/>
                </a:lnTo>
                <a:cubicBezTo>
                  <a:pt x="148179" y="1085123"/>
                  <a:pt x="159473" y="1072555"/>
                  <a:pt x="166628" y="1075193"/>
                </a:cubicBezTo>
                <a:close/>
                <a:moveTo>
                  <a:pt x="4477931" y="1059549"/>
                </a:moveTo>
                <a:cubicBezTo>
                  <a:pt x="4480082" y="1060456"/>
                  <a:pt x="4478950" y="1064531"/>
                  <a:pt x="4477931" y="1064418"/>
                </a:cubicBezTo>
                <a:cubicBezTo>
                  <a:pt x="4483705" y="1080043"/>
                  <a:pt x="4493782" y="1058078"/>
                  <a:pt x="4499103" y="1069626"/>
                </a:cubicBezTo>
                <a:cubicBezTo>
                  <a:pt x="4496160" y="1077552"/>
                  <a:pt x="4469552" y="1082194"/>
                  <a:pt x="4477931" y="1059549"/>
                </a:cubicBezTo>
                <a:close/>
                <a:moveTo>
                  <a:pt x="288065" y="1059193"/>
                </a:moveTo>
                <a:cubicBezTo>
                  <a:pt x="292240" y="1058947"/>
                  <a:pt x="296132" y="1060780"/>
                  <a:pt x="299359" y="1066215"/>
                </a:cubicBezTo>
                <a:lnTo>
                  <a:pt x="299699" y="1066328"/>
                </a:lnTo>
                <a:cubicBezTo>
                  <a:pt x="279659" y="1064856"/>
                  <a:pt x="269129" y="1086595"/>
                  <a:pt x="253165" y="1076404"/>
                </a:cubicBezTo>
                <a:cubicBezTo>
                  <a:pt x="260468" y="1079376"/>
                  <a:pt x="275540" y="1059930"/>
                  <a:pt x="288065" y="1059193"/>
                </a:cubicBezTo>
                <a:close/>
                <a:moveTo>
                  <a:pt x="83218" y="1057836"/>
                </a:moveTo>
                <a:lnTo>
                  <a:pt x="83558" y="1057949"/>
                </a:lnTo>
                <a:cubicBezTo>
                  <a:pt x="73255" y="1078216"/>
                  <a:pt x="59781" y="1062818"/>
                  <a:pt x="42685" y="1077310"/>
                </a:cubicBezTo>
                <a:cubicBezTo>
                  <a:pt x="39061" y="1056138"/>
                  <a:pt x="71330" y="1065875"/>
                  <a:pt x="83218" y="1057836"/>
                </a:cubicBezTo>
                <a:close/>
                <a:moveTo>
                  <a:pt x="366500" y="1046740"/>
                </a:moveTo>
                <a:cubicBezTo>
                  <a:pt x="373633" y="1058515"/>
                  <a:pt x="359820" y="1069951"/>
                  <a:pt x="374199" y="1065422"/>
                </a:cubicBezTo>
                <a:cubicBezTo>
                  <a:pt x="384049" y="1067347"/>
                  <a:pt x="352460" y="1070630"/>
                  <a:pt x="334798" y="1073801"/>
                </a:cubicBezTo>
                <a:cubicBezTo>
                  <a:pt x="340232" y="1060327"/>
                  <a:pt x="355291" y="1055232"/>
                  <a:pt x="366500" y="1046740"/>
                </a:cubicBezTo>
                <a:close/>
                <a:moveTo>
                  <a:pt x="106421" y="1042504"/>
                </a:moveTo>
                <a:lnTo>
                  <a:pt x="106202" y="1042664"/>
                </a:lnTo>
                <a:lnTo>
                  <a:pt x="106202" y="1042551"/>
                </a:lnTo>
                <a:close/>
                <a:moveTo>
                  <a:pt x="481873" y="1023530"/>
                </a:moveTo>
                <a:cubicBezTo>
                  <a:pt x="472023" y="1025114"/>
                  <a:pt x="459795" y="1024776"/>
                  <a:pt x="461946" y="1037230"/>
                </a:cubicBezTo>
                <a:lnTo>
                  <a:pt x="462286" y="1037682"/>
                </a:lnTo>
                <a:cubicBezTo>
                  <a:pt x="469079" y="1033267"/>
                  <a:pt x="488780" y="1040400"/>
                  <a:pt x="481873" y="1023530"/>
                </a:cubicBezTo>
                <a:close/>
                <a:moveTo>
                  <a:pt x="4474251" y="1019384"/>
                </a:moveTo>
                <a:cubicBezTo>
                  <a:pt x="4479402" y="1019412"/>
                  <a:pt x="4485347" y="1021507"/>
                  <a:pt x="4486309" y="1025583"/>
                </a:cubicBezTo>
                <a:cubicBezTo>
                  <a:pt x="4483818" y="1034414"/>
                  <a:pt x="4474421" y="1019808"/>
                  <a:pt x="4466948" y="1025583"/>
                </a:cubicBezTo>
                <a:cubicBezTo>
                  <a:pt x="4464740" y="1021394"/>
                  <a:pt x="4469099" y="1019356"/>
                  <a:pt x="4474251" y="1019384"/>
                </a:cubicBezTo>
                <a:close/>
                <a:moveTo>
                  <a:pt x="223840" y="1011415"/>
                </a:moveTo>
                <a:cubicBezTo>
                  <a:pt x="208781" y="1020417"/>
                  <a:pt x="188769" y="1025143"/>
                  <a:pt x="167823" y="1029148"/>
                </a:cubicBezTo>
                <a:lnTo>
                  <a:pt x="106421" y="1042504"/>
                </a:lnTo>
                <a:lnTo>
                  <a:pt x="116592" y="1035015"/>
                </a:lnTo>
                <a:cubicBezTo>
                  <a:pt x="129738" y="1029729"/>
                  <a:pt x="149651" y="1030238"/>
                  <a:pt x="162813" y="1024888"/>
                </a:cubicBezTo>
                <a:cubicBezTo>
                  <a:pt x="193157" y="1017869"/>
                  <a:pt x="193157" y="1017869"/>
                  <a:pt x="223840" y="1011415"/>
                </a:cubicBezTo>
                <a:close/>
                <a:moveTo>
                  <a:pt x="525826" y="1010417"/>
                </a:moveTo>
                <a:cubicBezTo>
                  <a:pt x="513243" y="1010864"/>
                  <a:pt x="498319" y="1030351"/>
                  <a:pt x="491610" y="1036211"/>
                </a:cubicBezTo>
                <a:lnTo>
                  <a:pt x="491950" y="1036663"/>
                </a:lnTo>
                <a:cubicBezTo>
                  <a:pt x="513802" y="1036663"/>
                  <a:pt x="513462" y="1016283"/>
                  <a:pt x="537239" y="1017529"/>
                </a:cubicBezTo>
                <a:cubicBezTo>
                  <a:pt x="533955" y="1012236"/>
                  <a:pt x="530021" y="1010269"/>
                  <a:pt x="525826" y="1010417"/>
                </a:cubicBezTo>
                <a:close/>
                <a:moveTo>
                  <a:pt x="270488" y="1001338"/>
                </a:moveTo>
                <a:cubicBezTo>
                  <a:pt x="274677" y="1001338"/>
                  <a:pt x="275016" y="1010509"/>
                  <a:pt x="279772" y="1009490"/>
                </a:cubicBezTo>
                <a:cubicBezTo>
                  <a:pt x="276149" y="1026133"/>
                  <a:pt x="262562" y="1005301"/>
                  <a:pt x="253504" y="1010057"/>
                </a:cubicBezTo>
                <a:cubicBezTo>
                  <a:pt x="254297" y="987978"/>
                  <a:pt x="277734" y="1026700"/>
                  <a:pt x="270488" y="1001338"/>
                </a:cubicBezTo>
                <a:close/>
                <a:moveTo>
                  <a:pt x="484364" y="962390"/>
                </a:moveTo>
                <a:cubicBezTo>
                  <a:pt x="475533" y="965107"/>
                  <a:pt x="441566" y="966126"/>
                  <a:pt x="452888" y="973712"/>
                </a:cubicBezTo>
                <a:cubicBezTo>
                  <a:pt x="468173" y="967032"/>
                  <a:pt x="480741" y="981072"/>
                  <a:pt x="484364" y="962390"/>
                </a:cubicBezTo>
                <a:close/>
                <a:moveTo>
                  <a:pt x="38609" y="961031"/>
                </a:moveTo>
                <a:cubicBezTo>
                  <a:pt x="34985" y="973712"/>
                  <a:pt x="11322" y="969070"/>
                  <a:pt x="0" y="974731"/>
                </a:cubicBezTo>
                <a:cubicBezTo>
                  <a:pt x="3623" y="962276"/>
                  <a:pt x="27173" y="966919"/>
                  <a:pt x="38609" y="961031"/>
                </a:cubicBezTo>
                <a:close/>
                <a:moveTo>
                  <a:pt x="444057" y="949709"/>
                </a:moveTo>
                <a:lnTo>
                  <a:pt x="418922" y="954917"/>
                </a:lnTo>
                <a:lnTo>
                  <a:pt x="420733" y="964541"/>
                </a:lnTo>
                <a:cubicBezTo>
                  <a:pt x="428206" y="959333"/>
                  <a:pt x="450737" y="967598"/>
                  <a:pt x="444057" y="949709"/>
                </a:cubicBezTo>
                <a:close/>
                <a:moveTo>
                  <a:pt x="159869" y="943934"/>
                </a:moveTo>
                <a:cubicBezTo>
                  <a:pt x="145943" y="954238"/>
                  <a:pt x="111524" y="955257"/>
                  <a:pt x="94880" y="958541"/>
                </a:cubicBezTo>
                <a:cubicBezTo>
                  <a:pt x="98956" y="941217"/>
                  <a:pt x="141527" y="947218"/>
                  <a:pt x="159869" y="943934"/>
                </a:cubicBezTo>
                <a:close/>
                <a:moveTo>
                  <a:pt x="429225" y="932499"/>
                </a:moveTo>
                <a:cubicBezTo>
                  <a:pt x="439868" y="933292"/>
                  <a:pt x="400240" y="946199"/>
                  <a:pt x="385861" y="941331"/>
                </a:cubicBezTo>
                <a:cubicBezTo>
                  <a:pt x="394013" y="924121"/>
                  <a:pt x="413714" y="941783"/>
                  <a:pt x="429225" y="932499"/>
                </a:cubicBezTo>
                <a:close/>
                <a:moveTo>
                  <a:pt x="100088" y="845545"/>
                </a:moveTo>
                <a:cubicBezTo>
                  <a:pt x="92163" y="862414"/>
                  <a:pt x="58875" y="857093"/>
                  <a:pt x="38382" y="859357"/>
                </a:cubicBezTo>
                <a:cubicBezTo>
                  <a:pt x="51629" y="842148"/>
                  <a:pt x="81520" y="850413"/>
                  <a:pt x="100088" y="845545"/>
                </a:cubicBezTo>
                <a:close/>
                <a:moveTo>
                  <a:pt x="387672" y="803879"/>
                </a:moveTo>
                <a:cubicBezTo>
                  <a:pt x="388691" y="808747"/>
                  <a:pt x="389597" y="813616"/>
                  <a:pt x="390616" y="818371"/>
                </a:cubicBezTo>
                <a:cubicBezTo>
                  <a:pt x="384842" y="821541"/>
                  <a:pt x="383030" y="816107"/>
                  <a:pt x="381332" y="810219"/>
                </a:cubicBezTo>
                <a:cubicBezTo>
                  <a:pt x="379229" y="813883"/>
                  <a:pt x="375632" y="816447"/>
                  <a:pt x="371482" y="817239"/>
                </a:cubicBezTo>
                <a:cubicBezTo>
                  <a:pt x="369783" y="806822"/>
                  <a:pt x="378501" y="805351"/>
                  <a:pt x="387672" y="803879"/>
                </a:cubicBezTo>
                <a:close/>
                <a:moveTo>
                  <a:pt x="595548" y="802973"/>
                </a:moveTo>
                <a:cubicBezTo>
                  <a:pt x="595548" y="832977"/>
                  <a:pt x="565545" y="812937"/>
                  <a:pt x="555694" y="830939"/>
                </a:cubicBezTo>
                <a:cubicBezTo>
                  <a:pt x="554902" y="826184"/>
                  <a:pt x="559431" y="826297"/>
                  <a:pt x="562035" y="824712"/>
                </a:cubicBezTo>
                <a:cubicBezTo>
                  <a:pt x="520822" y="823580"/>
                  <a:pt x="468853" y="835468"/>
                  <a:pt x="422658" y="827316"/>
                </a:cubicBezTo>
                <a:cubicBezTo>
                  <a:pt x="466928" y="806030"/>
                  <a:pt x="546184" y="816899"/>
                  <a:pt x="595548" y="802973"/>
                </a:cubicBezTo>
                <a:close/>
                <a:moveTo>
                  <a:pt x="750210" y="783499"/>
                </a:moveTo>
                <a:cubicBezTo>
                  <a:pt x="718168" y="799916"/>
                  <a:pt x="648310" y="797086"/>
                  <a:pt x="609248" y="815541"/>
                </a:cubicBezTo>
                <a:cubicBezTo>
                  <a:pt x="612871" y="805917"/>
                  <a:pt x="610494" y="804219"/>
                  <a:pt x="600077" y="807162"/>
                </a:cubicBezTo>
                <a:cubicBezTo>
                  <a:pt x="634610" y="787801"/>
                  <a:pt x="711941" y="784291"/>
                  <a:pt x="750210" y="783499"/>
                </a:cubicBezTo>
                <a:close/>
                <a:moveTo>
                  <a:pt x="819521" y="765273"/>
                </a:moveTo>
                <a:cubicBezTo>
                  <a:pt x="822636" y="765029"/>
                  <a:pt x="825248" y="765383"/>
                  <a:pt x="826521" y="766515"/>
                </a:cubicBezTo>
                <a:lnTo>
                  <a:pt x="825146" y="774250"/>
                </a:lnTo>
                <a:lnTo>
                  <a:pt x="827288" y="773839"/>
                </a:lnTo>
                <a:cubicBezTo>
                  <a:pt x="834312" y="772189"/>
                  <a:pt x="841303" y="770672"/>
                  <a:pt x="844947" y="771205"/>
                </a:cubicBezTo>
                <a:cubicBezTo>
                  <a:pt x="847376" y="771561"/>
                  <a:pt x="848317" y="772827"/>
                  <a:pt x="846788" y="775573"/>
                </a:cubicBezTo>
                <a:lnTo>
                  <a:pt x="840011" y="776802"/>
                </a:lnTo>
                <a:lnTo>
                  <a:pt x="840239" y="776845"/>
                </a:lnTo>
                <a:cubicBezTo>
                  <a:pt x="841021" y="777685"/>
                  <a:pt x="838141" y="779019"/>
                  <a:pt x="833796" y="779946"/>
                </a:cubicBezTo>
                <a:lnTo>
                  <a:pt x="819186" y="780579"/>
                </a:lnTo>
                <a:lnTo>
                  <a:pt x="803085" y="783499"/>
                </a:lnTo>
                <a:cubicBezTo>
                  <a:pt x="803085" y="777611"/>
                  <a:pt x="807161" y="769912"/>
                  <a:pt x="809425" y="777272"/>
                </a:cubicBezTo>
                <a:lnTo>
                  <a:pt x="812611" y="776660"/>
                </a:lnTo>
                <a:lnTo>
                  <a:pt x="807726" y="773422"/>
                </a:lnTo>
                <a:cubicBezTo>
                  <a:pt x="803877" y="772516"/>
                  <a:pt x="803877" y="778630"/>
                  <a:pt x="800367" y="779196"/>
                </a:cubicBezTo>
                <a:lnTo>
                  <a:pt x="800367" y="778743"/>
                </a:lnTo>
                <a:cubicBezTo>
                  <a:pt x="796291" y="772119"/>
                  <a:pt x="810175" y="766005"/>
                  <a:pt x="819521" y="765273"/>
                </a:cubicBezTo>
                <a:close/>
                <a:moveTo>
                  <a:pt x="651820" y="761420"/>
                </a:moveTo>
                <a:lnTo>
                  <a:pt x="651820" y="761760"/>
                </a:lnTo>
                <a:lnTo>
                  <a:pt x="650860" y="761660"/>
                </a:lnTo>
                <a:close/>
                <a:moveTo>
                  <a:pt x="624901" y="758958"/>
                </a:moveTo>
                <a:lnTo>
                  <a:pt x="650860" y="761660"/>
                </a:lnTo>
                <a:lnTo>
                  <a:pt x="628171" y="767322"/>
                </a:lnTo>
                <a:cubicBezTo>
                  <a:pt x="618080" y="767110"/>
                  <a:pt x="606758" y="766685"/>
                  <a:pt x="597134" y="771950"/>
                </a:cubicBezTo>
                <a:cubicBezTo>
                  <a:pt x="604776" y="767478"/>
                  <a:pt x="614910" y="761902"/>
                  <a:pt x="624901" y="758958"/>
                </a:cubicBezTo>
                <a:close/>
                <a:moveTo>
                  <a:pt x="887364" y="753141"/>
                </a:moveTo>
                <a:cubicBezTo>
                  <a:pt x="891398" y="752532"/>
                  <a:pt x="896379" y="754230"/>
                  <a:pt x="900682" y="754061"/>
                </a:cubicBezTo>
                <a:cubicBezTo>
                  <a:pt x="897225" y="762343"/>
                  <a:pt x="888630" y="767267"/>
                  <a:pt x="879736" y="766062"/>
                </a:cubicBezTo>
                <a:cubicBezTo>
                  <a:pt x="880245" y="756665"/>
                  <a:pt x="883331" y="753749"/>
                  <a:pt x="887364" y="753141"/>
                </a:cubicBezTo>
                <a:close/>
                <a:moveTo>
                  <a:pt x="1034005" y="729829"/>
                </a:moveTo>
                <a:lnTo>
                  <a:pt x="1031861" y="732012"/>
                </a:lnTo>
                <a:lnTo>
                  <a:pt x="1035529" y="731416"/>
                </a:lnTo>
                <a:close/>
                <a:moveTo>
                  <a:pt x="919024" y="717377"/>
                </a:moveTo>
                <a:lnTo>
                  <a:pt x="919024" y="718056"/>
                </a:lnTo>
                <a:cubicBezTo>
                  <a:pt x="924232" y="718962"/>
                  <a:pt x="926384" y="725642"/>
                  <a:pt x="931818" y="725982"/>
                </a:cubicBezTo>
                <a:cubicBezTo>
                  <a:pt x="931818" y="737305"/>
                  <a:pt x="914156" y="731077"/>
                  <a:pt x="907023" y="735266"/>
                </a:cubicBezTo>
                <a:cubicBezTo>
                  <a:pt x="905777" y="724623"/>
                  <a:pt x="923100" y="730624"/>
                  <a:pt x="919024" y="717377"/>
                </a:cubicBezTo>
                <a:close/>
                <a:moveTo>
                  <a:pt x="828673" y="671069"/>
                </a:moveTo>
                <a:cubicBezTo>
                  <a:pt x="830484" y="679447"/>
                  <a:pt x="827540" y="680693"/>
                  <a:pt x="824257" y="681485"/>
                </a:cubicBezTo>
                <a:cubicBezTo>
                  <a:pt x="845203" y="688618"/>
                  <a:pt x="853355" y="676164"/>
                  <a:pt x="874754" y="671408"/>
                </a:cubicBezTo>
                <a:cubicBezTo>
                  <a:pt x="874754" y="682051"/>
                  <a:pt x="879622" y="680466"/>
                  <a:pt x="883925" y="680466"/>
                </a:cubicBezTo>
                <a:cubicBezTo>
                  <a:pt x="866149" y="697223"/>
                  <a:pt x="827993" y="695525"/>
                  <a:pt x="802858" y="684203"/>
                </a:cubicBezTo>
                <a:lnTo>
                  <a:pt x="802858" y="683750"/>
                </a:lnTo>
                <a:cubicBezTo>
                  <a:pt x="800820" y="682731"/>
                  <a:pt x="819162" y="677975"/>
                  <a:pt x="828673" y="671069"/>
                </a:cubicBezTo>
                <a:close/>
                <a:moveTo>
                  <a:pt x="966464" y="660312"/>
                </a:moveTo>
                <a:lnTo>
                  <a:pt x="966464" y="660426"/>
                </a:lnTo>
                <a:cubicBezTo>
                  <a:pt x="943819" y="675937"/>
                  <a:pt x="941102" y="676503"/>
                  <a:pt x="908154" y="678541"/>
                </a:cubicBezTo>
                <a:cubicBezTo>
                  <a:pt x="923100" y="655670"/>
                  <a:pt x="938272" y="663256"/>
                  <a:pt x="966464" y="660312"/>
                </a:cubicBezTo>
                <a:close/>
                <a:moveTo>
                  <a:pt x="888907" y="630648"/>
                </a:moveTo>
                <a:lnTo>
                  <a:pt x="889137" y="630648"/>
                </a:lnTo>
                <a:lnTo>
                  <a:pt x="888907" y="630761"/>
                </a:lnTo>
                <a:close/>
                <a:moveTo>
                  <a:pt x="903866" y="623416"/>
                </a:moveTo>
                <a:cubicBezTo>
                  <a:pt x="907164" y="622921"/>
                  <a:pt x="908777" y="624025"/>
                  <a:pt x="908721" y="625666"/>
                </a:cubicBezTo>
                <a:cubicBezTo>
                  <a:pt x="908664" y="627308"/>
                  <a:pt x="906909" y="629403"/>
                  <a:pt x="903569" y="630662"/>
                </a:cubicBezTo>
                <a:lnTo>
                  <a:pt x="889137" y="630648"/>
                </a:lnTo>
                <a:close/>
                <a:moveTo>
                  <a:pt x="874527" y="621590"/>
                </a:moveTo>
                <a:lnTo>
                  <a:pt x="874527" y="622043"/>
                </a:lnTo>
                <a:lnTo>
                  <a:pt x="874365" y="621607"/>
                </a:lnTo>
                <a:close/>
                <a:moveTo>
                  <a:pt x="969068" y="619439"/>
                </a:moveTo>
                <a:lnTo>
                  <a:pt x="969068" y="619892"/>
                </a:lnTo>
                <a:lnTo>
                  <a:pt x="968650" y="619476"/>
                </a:lnTo>
                <a:close/>
                <a:moveTo>
                  <a:pt x="871101" y="612832"/>
                </a:moveTo>
                <a:lnTo>
                  <a:pt x="874365" y="621607"/>
                </a:lnTo>
                <a:lnTo>
                  <a:pt x="855959" y="623515"/>
                </a:lnTo>
                <a:cubicBezTo>
                  <a:pt x="857233" y="619779"/>
                  <a:pt x="866022" y="609164"/>
                  <a:pt x="871101" y="612832"/>
                </a:cubicBezTo>
                <a:close/>
                <a:moveTo>
                  <a:pt x="960803" y="611666"/>
                </a:moveTo>
                <a:lnTo>
                  <a:pt x="968650" y="619476"/>
                </a:lnTo>
                <a:lnTo>
                  <a:pt x="959083" y="620327"/>
                </a:lnTo>
                <a:cubicBezTo>
                  <a:pt x="950061" y="623947"/>
                  <a:pt x="943395" y="633139"/>
                  <a:pt x="934309" y="624308"/>
                </a:cubicBezTo>
                <a:cubicBezTo>
                  <a:pt x="939828" y="628469"/>
                  <a:pt x="951462" y="610976"/>
                  <a:pt x="960803" y="611666"/>
                </a:cubicBezTo>
                <a:close/>
                <a:moveTo>
                  <a:pt x="1019225" y="607891"/>
                </a:moveTo>
                <a:cubicBezTo>
                  <a:pt x="1024320" y="620345"/>
                  <a:pt x="1014130" y="630195"/>
                  <a:pt x="1024887" y="627138"/>
                </a:cubicBezTo>
                <a:cubicBezTo>
                  <a:pt x="1032246" y="630195"/>
                  <a:pt x="1008583" y="630082"/>
                  <a:pt x="995336" y="631214"/>
                </a:cubicBezTo>
                <a:cubicBezTo>
                  <a:pt x="999638" y="618533"/>
                  <a:pt x="1010847" y="615137"/>
                  <a:pt x="1019225" y="607891"/>
                </a:cubicBezTo>
                <a:close/>
                <a:moveTo>
                  <a:pt x="1105274" y="594191"/>
                </a:moveTo>
                <a:cubicBezTo>
                  <a:pt x="1098255" y="595210"/>
                  <a:pt x="1089197" y="593851"/>
                  <a:pt x="1091008" y="606419"/>
                </a:cubicBezTo>
                <a:lnTo>
                  <a:pt x="1090782" y="606759"/>
                </a:lnTo>
                <a:cubicBezTo>
                  <a:pt x="1095877" y="602909"/>
                  <a:pt x="1110822" y="611514"/>
                  <a:pt x="1105274" y="594191"/>
                </a:cubicBezTo>
                <a:close/>
                <a:moveTo>
                  <a:pt x="1138726" y="584291"/>
                </a:moveTo>
                <a:cubicBezTo>
                  <a:pt x="1129306" y="583675"/>
                  <a:pt x="1118436" y="601974"/>
                  <a:pt x="1113426" y="607664"/>
                </a:cubicBezTo>
                <a:lnTo>
                  <a:pt x="1113426" y="608004"/>
                </a:lnTo>
                <a:cubicBezTo>
                  <a:pt x="1129957" y="609589"/>
                  <a:pt x="1129277" y="589435"/>
                  <a:pt x="1147393" y="592379"/>
                </a:cubicBezTo>
                <a:cubicBezTo>
                  <a:pt x="1144845" y="586803"/>
                  <a:pt x="1141866" y="584496"/>
                  <a:pt x="1138726" y="584291"/>
                </a:cubicBezTo>
                <a:close/>
                <a:moveTo>
                  <a:pt x="811676" y="583563"/>
                </a:moveTo>
                <a:lnTo>
                  <a:pt x="805688" y="591523"/>
                </a:lnTo>
                <a:cubicBezTo>
                  <a:pt x="799065" y="595217"/>
                  <a:pt x="791423" y="587765"/>
                  <a:pt x="781232" y="596682"/>
                </a:cubicBezTo>
                <a:cubicBezTo>
                  <a:pt x="781232" y="585982"/>
                  <a:pt x="786695" y="584227"/>
                  <a:pt x="793276" y="584383"/>
                </a:cubicBezTo>
                <a:close/>
                <a:moveTo>
                  <a:pt x="812029" y="583095"/>
                </a:moveTo>
                <a:lnTo>
                  <a:pt x="812029" y="583548"/>
                </a:lnTo>
                <a:lnTo>
                  <a:pt x="811676" y="583563"/>
                </a:lnTo>
                <a:close/>
                <a:moveTo>
                  <a:pt x="4498155" y="565915"/>
                </a:moveTo>
                <a:cubicBezTo>
                  <a:pt x="4502811" y="568278"/>
                  <a:pt x="4507142" y="573260"/>
                  <a:pt x="4508501" y="578808"/>
                </a:cubicBezTo>
                <a:cubicBezTo>
                  <a:pt x="4504764" y="589791"/>
                  <a:pt x="4491631" y="578695"/>
                  <a:pt x="4485403" y="568618"/>
                </a:cubicBezTo>
                <a:lnTo>
                  <a:pt x="4485856" y="568732"/>
                </a:lnTo>
                <a:cubicBezTo>
                  <a:pt x="4488517" y="563807"/>
                  <a:pt x="4493499" y="563552"/>
                  <a:pt x="4498155" y="565915"/>
                </a:cubicBezTo>
                <a:close/>
                <a:moveTo>
                  <a:pt x="4468048" y="564445"/>
                </a:moveTo>
                <a:cubicBezTo>
                  <a:pt x="4469767" y="564363"/>
                  <a:pt x="4471699" y="568083"/>
                  <a:pt x="4470532" y="567803"/>
                </a:cubicBezTo>
                <a:lnTo>
                  <a:pt x="4467733" y="565064"/>
                </a:lnTo>
                <a:close/>
                <a:moveTo>
                  <a:pt x="915061" y="557167"/>
                </a:moveTo>
                <a:cubicBezTo>
                  <a:pt x="892303" y="572565"/>
                  <a:pt x="856752" y="565319"/>
                  <a:pt x="829352" y="571773"/>
                </a:cubicBezTo>
                <a:cubicBezTo>
                  <a:pt x="836825" y="559431"/>
                  <a:pt x="857657" y="567017"/>
                  <a:pt x="870338" y="562488"/>
                </a:cubicBezTo>
                <a:lnTo>
                  <a:pt x="892417" y="560337"/>
                </a:lnTo>
                <a:close/>
                <a:moveTo>
                  <a:pt x="949028" y="552412"/>
                </a:moveTo>
                <a:cubicBezTo>
                  <a:pt x="952085" y="553317"/>
                  <a:pt x="952198" y="562035"/>
                  <a:pt x="955708" y="561583"/>
                </a:cubicBezTo>
                <a:cubicBezTo>
                  <a:pt x="952764" y="577434"/>
                  <a:pt x="943140" y="555469"/>
                  <a:pt x="936573" y="559205"/>
                </a:cubicBezTo>
                <a:cubicBezTo>
                  <a:pt x="937592" y="537466"/>
                  <a:pt x="953896" y="578340"/>
                  <a:pt x="949028" y="552412"/>
                </a:cubicBezTo>
                <a:close/>
                <a:moveTo>
                  <a:pt x="1105840" y="533730"/>
                </a:moveTo>
                <a:cubicBezTo>
                  <a:pt x="1100179" y="535994"/>
                  <a:pt x="1075610" y="534296"/>
                  <a:pt x="1083196" y="542221"/>
                </a:cubicBezTo>
                <a:lnTo>
                  <a:pt x="1083196" y="542561"/>
                </a:lnTo>
                <a:cubicBezTo>
                  <a:pt x="1094518" y="537240"/>
                  <a:pt x="1104029" y="552072"/>
                  <a:pt x="1105840" y="533730"/>
                </a:cubicBezTo>
                <a:close/>
                <a:moveTo>
                  <a:pt x="1076403" y="518219"/>
                </a:moveTo>
                <a:lnTo>
                  <a:pt x="1057834" y="521389"/>
                </a:lnTo>
                <a:lnTo>
                  <a:pt x="1059419" y="531239"/>
                </a:lnTo>
                <a:cubicBezTo>
                  <a:pt x="1064854" y="526597"/>
                  <a:pt x="1082064" y="536560"/>
                  <a:pt x="1076403" y="518219"/>
                </a:cubicBezTo>
                <a:close/>
                <a:moveTo>
                  <a:pt x="3228318" y="515331"/>
                </a:moveTo>
                <a:cubicBezTo>
                  <a:pt x="3224907" y="515615"/>
                  <a:pt x="3222190" y="516916"/>
                  <a:pt x="3222416" y="518445"/>
                </a:cubicBezTo>
                <a:lnTo>
                  <a:pt x="3222869" y="518332"/>
                </a:lnTo>
                <a:cubicBezTo>
                  <a:pt x="3223888" y="526258"/>
                  <a:pt x="3233512" y="525691"/>
                  <a:pt x="3238380" y="518332"/>
                </a:cubicBezTo>
                <a:cubicBezTo>
                  <a:pt x="3235833" y="515784"/>
                  <a:pt x="3231728" y="515048"/>
                  <a:pt x="3228318" y="515331"/>
                </a:cubicBezTo>
                <a:close/>
                <a:moveTo>
                  <a:pt x="4041459" y="512785"/>
                </a:moveTo>
                <a:lnTo>
                  <a:pt x="4032866" y="515995"/>
                </a:lnTo>
                <a:lnTo>
                  <a:pt x="4032628" y="515857"/>
                </a:lnTo>
                <a:lnTo>
                  <a:pt x="4032628" y="516083"/>
                </a:lnTo>
                <a:lnTo>
                  <a:pt x="4032866" y="515995"/>
                </a:lnTo>
                <a:lnTo>
                  <a:pt x="4042308" y="521461"/>
                </a:lnTo>
                <a:cubicBezTo>
                  <a:pt x="4047064" y="521376"/>
                  <a:pt x="4052499" y="519423"/>
                  <a:pt x="4056065" y="515857"/>
                </a:cubicBezTo>
                <a:cubicBezTo>
                  <a:pt x="4052555" y="513196"/>
                  <a:pt x="4046526" y="512460"/>
                  <a:pt x="4041459" y="512785"/>
                </a:cubicBezTo>
                <a:close/>
                <a:moveTo>
                  <a:pt x="3030676" y="510918"/>
                </a:moveTo>
                <a:lnTo>
                  <a:pt x="3029598" y="512444"/>
                </a:lnTo>
                <a:lnTo>
                  <a:pt x="3030577" y="513502"/>
                </a:lnTo>
                <a:close/>
                <a:moveTo>
                  <a:pt x="3183476" y="507887"/>
                </a:moveTo>
                <a:cubicBezTo>
                  <a:pt x="3181189" y="508340"/>
                  <a:pt x="3178288" y="509953"/>
                  <a:pt x="3175089" y="513350"/>
                </a:cubicBezTo>
                <a:cubicBezTo>
                  <a:pt x="3176221" y="513690"/>
                  <a:pt x="3178373" y="511992"/>
                  <a:pt x="3178486" y="517879"/>
                </a:cubicBezTo>
                <a:lnTo>
                  <a:pt x="3178939" y="518332"/>
                </a:lnTo>
                <a:cubicBezTo>
                  <a:pt x="3191676" y="515615"/>
                  <a:pt x="3190339" y="506529"/>
                  <a:pt x="3183476" y="507887"/>
                </a:cubicBezTo>
                <a:close/>
                <a:moveTo>
                  <a:pt x="3972918" y="505285"/>
                </a:moveTo>
                <a:cubicBezTo>
                  <a:pt x="3969485" y="505766"/>
                  <a:pt x="3965147" y="507422"/>
                  <a:pt x="3960392" y="510875"/>
                </a:cubicBezTo>
                <a:cubicBezTo>
                  <a:pt x="3962657" y="511667"/>
                  <a:pt x="3965940" y="509969"/>
                  <a:pt x="3966167" y="516083"/>
                </a:cubicBezTo>
                <a:lnTo>
                  <a:pt x="3966167" y="515857"/>
                </a:lnTo>
                <a:cubicBezTo>
                  <a:pt x="3985358" y="512969"/>
                  <a:pt x="3983214" y="503841"/>
                  <a:pt x="3972918" y="505285"/>
                </a:cubicBezTo>
                <a:close/>
                <a:moveTo>
                  <a:pt x="3037680" y="501004"/>
                </a:moveTo>
                <a:lnTo>
                  <a:pt x="3031636" y="509560"/>
                </a:lnTo>
                <a:lnTo>
                  <a:pt x="3041742" y="511255"/>
                </a:lnTo>
                <a:cubicBezTo>
                  <a:pt x="3051281" y="514878"/>
                  <a:pt x="3063905" y="521106"/>
                  <a:pt x="3071717" y="516860"/>
                </a:cubicBezTo>
                <a:close/>
                <a:moveTo>
                  <a:pt x="1039354" y="498732"/>
                </a:moveTo>
                <a:cubicBezTo>
                  <a:pt x="1046477" y="496827"/>
                  <a:pt x="1056815" y="506019"/>
                  <a:pt x="1065307" y="499990"/>
                </a:cubicBezTo>
                <a:cubicBezTo>
                  <a:pt x="1073232" y="501688"/>
                  <a:pt x="1044021" y="511312"/>
                  <a:pt x="1033491" y="505311"/>
                </a:cubicBezTo>
                <a:cubicBezTo>
                  <a:pt x="1034963" y="501235"/>
                  <a:pt x="1036980" y="499367"/>
                  <a:pt x="1039354" y="498732"/>
                </a:cubicBezTo>
                <a:close/>
                <a:moveTo>
                  <a:pt x="3130089" y="497962"/>
                </a:moveTo>
                <a:cubicBezTo>
                  <a:pt x="3127020" y="497888"/>
                  <a:pt x="3124791" y="499140"/>
                  <a:pt x="3124932" y="502707"/>
                </a:cubicBezTo>
                <a:cubicBezTo>
                  <a:pt x="3130933" y="498971"/>
                  <a:pt x="3134782" y="506783"/>
                  <a:pt x="3138632" y="507349"/>
                </a:cubicBezTo>
                <a:lnTo>
                  <a:pt x="3139085" y="507802"/>
                </a:lnTo>
                <a:cubicBezTo>
                  <a:pt x="3156068" y="510349"/>
                  <a:pt x="3139297" y="498185"/>
                  <a:pt x="3130089" y="497962"/>
                </a:cubicBezTo>
                <a:close/>
                <a:moveTo>
                  <a:pt x="3891788" y="496036"/>
                </a:moveTo>
                <a:cubicBezTo>
                  <a:pt x="3887187" y="495993"/>
                  <a:pt x="3883883" y="497260"/>
                  <a:pt x="3884194" y="500799"/>
                </a:cubicBezTo>
                <a:cubicBezTo>
                  <a:pt x="3893931" y="497515"/>
                  <a:pt x="3900498" y="505327"/>
                  <a:pt x="3905593" y="505780"/>
                </a:cubicBezTo>
                <a:cubicBezTo>
                  <a:pt x="3931068" y="508073"/>
                  <a:pt x="3905592" y="496163"/>
                  <a:pt x="3891788" y="496036"/>
                </a:cubicBezTo>
                <a:close/>
                <a:moveTo>
                  <a:pt x="3175570" y="482511"/>
                </a:moveTo>
                <a:cubicBezTo>
                  <a:pt x="3178514" y="483120"/>
                  <a:pt x="3181713" y="484762"/>
                  <a:pt x="3184147" y="483233"/>
                </a:cubicBezTo>
                <a:cubicBezTo>
                  <a:pt x="3182845" y="488894"/>
                  <a:pt x="3180156" y="489290"/>
                  <a:pt x="3177184" y="488667"/>
                </a:cubicBezTo>
                <a:lnTo>
                  <a:pt x="3172569" y="488305"/>
                </a:lnTo>
                <a:lnTo>
                  <a:pt x="3169713" y="485933"/>
                </a:lnTo>
                <a:lnTo>
                  <a:pt x="3171473" y="482898"/>
                </a:lnTo>
                <a:cubicBezTo>
                  <a:pt x="3172690" y="482161"/>
                  <a:pt x="3174098" y="482207"/>
                  <a:pt x="3175570" y="482511"/>
                </a:cubicBezTo>
                <a:close/>
                <a:moveTo>
                  <a:pt x="786894" y="481195"/>
                </a:moveTo>
                <a:cubicBezTo>
                  <a:pt x="783610" y="493083"/>
                  <a:pt x="767759" y="485158"/>
                  <a:pt x="759494" y="489120"/>
                </a:cubicBezTo>
                <a:cubicBezTo>
                  <a:pt x="762890" y="477798"/>
                  <a:pt x="778628" y="485384"/>
                  <a:pt x="786894" y="481195"/>
                </a:cubicBezTo>
                <a:close/>
                <a:moveTo>
                  <a:pt x="3961142" y="480022"/>
                </a:moveTo>
                <a:cubicBezTo>
                  <a:pt x="3965600" y="480616"/>
                  <a:pt x="3970469" y="482229"/>
                  <a:pt x="3974092" y="480645"/>
                </a:cubicBezTo>
                <a:cubicBezTo>
                  <a:pt x="3972110" y="486532"/>
                  <a:pt x="3968034" y="487070"/>
                  <a:pt x="3963562" y="486532"/>
                </a:cubicBezTo>
                <a:lnTo>
                  <a:pt x="3956636" y="486228"/>
                </a:lnTo>
                <a:lnTo>
                  <a:pt x="3952100" y="483808"/>
                </a:lnTo>
                <a:lnTo>
                  <a:pt x="3954970" y="480422"/>
                </a:lnTo>
                <a:cubicBezTo>
                  <a:pt x="3956787" y="479683"/>
                  <a:pt x="3958913" y="479725"/>
                  <a:pt x="3961142" y="480022"/>
                </a:cubicBezTo>
                <a:close/>
                <a:moveTo>
                  <a:pt x="845132" y="478336"/>
                </a:moveTo>
                <a:cubicBezTo>
                  <a:pt x="854431" y="479242"/>
                  <a:pt x="864847" y="482214"/>
                  <a:pt x="871131" y="482214"/>
                </a:cubicBezTo>
                <a:cubicBezTo>
                  <a:pt x="861394" y="490705"/>
                  <a:pt x="837844" y="486856"/>
                  <a:pt x="825842" y="486856"/>
                </a:cubicBezTo>
                <a:cubicBezTo>
                  <a:pt x="827654" y="478591"/>
                  <a:pt x="835834" y="477430"/>
                  <a:pt x="845132" y="478336"/>
                </a:cubicBezTo>
                <a:close/>
                <a:moveTo>
                  <a:pt x="3313214" y="473624"/>
                </a:moveTo>
                <a:lnTo>
                  <a:pt x="3313214" y="473964"/>
                </a:lnTo>
                <a:lnTo>
                  <a:pt x="3313025" y="473744"/>
                </a:lnTo>
                <a:close/>
                <a:moveTo>
                  <a:pt x="3172366" y="465699"/>
                </a:moveTo>
                <a:lnTo>
                  <a:pt x="3172366" y="480191"/>
                </a:lnTo>
                <a:cubicBezTo>
                  <a:pt x="3169083" y="482117"/>
                  <a:pt x="3168630" y="476455"/>
                  <a:pt x="3168403" y="470341"/>
                </a:cubicBezTo>
                <a:cubicBezTo>
                  <a:pt x="3166818" y="472945"/>
                  <a:pt x="3165233" y="475550"/>
                  <a:pt x="3162516" y="475436"/>
                </a:cubicBezTo>
                <a:cubicBezTo>
                  <a:pt x="3162855" y="464907"/>
                  <a:pt x="3167497" y="465020"/>
                  <a:pt x="3172366" y="465699"/>
                </a:cubicBezTo>
                <a:close/>
                <a:moveTo>
                  <a:pt x="3309328" y="463815"/>
                </a:moveTo>
                <a:cubicBezTo>
                  <a:pt x="3315711" y="464523"/>
                  <a:pt x="3322335" y="466249"/>
                  <a:pt x="3328166" y="464664"/>
                </a:cubicBezTo>
                <a:lnTo>
                  <a:pt x="3312869" y="473562"/>
                </a:lnTo>
                <a:lnTo>
                  <a:pt x="3313025" y="473744"/>
                </a:lnTo>
                <a:lnTo>
                  <a:pt x="3307645" y="477144"/>
                </a:lnTo>
                <a:cubicBezTo>
                  <a:pt x="3301128" y="477212"/>
                  <a:pt x="3292126" y="469209"/>
                  <a:pt x="3283890" y="473624"/>
                </a:cubicBezTo>
                <a:lnTo>
                  <a:pt x="3291880" y="469850"/>
                </a:lnTo>
                <a:lnTo>
                  <a:pt x="3291482" y="469759"/>
                </a:lnTo>
                <a:lnTo>
                  <a:pt x="3291934" y="469080"/>
                </a:lnTo>
                <a:cubicBezTo>
                  <a:pt x="3296803" y="463419"/>
                  <a:pt x="3302945" y="463108"/>
                  <a:pt x="3309328" y="463815"/>
                </a:cubicBezTo>
                <a:close/>
                <a:moveTo>
                  <a:pt x="3224349" y="462458"/>
                </a:moveTo>
                <a:cubicBezTo>
                  <a:pt x="3227964" y="461572"/>
                  <a:pt x="3232040" y="472420"/>
                  <a:pt x="3235097" y="473269"/>
                </a:cubicBezTo>
                <a:cubicBezTo>
                  <a:pt x="3232153" y="490026"/>
                  <a:pt x="3221057" y="487422"/>
                  <a:pt x="3220491" y="468740"/>
                </a:cubicBezTo>
                <a:lnTo>
                  <a:pt x="3220944" y="468061"/>
                </a:lnTo>
                <a:cubicBezTo>
                  <a:pt x="3221991" y="464353"/>
                  <a:pt x="3223145" y="462754"/>
                  <a:pt x="3224349" y="462458"/>
                </a:cubicBezTo>
                <a:close/>
                <a:moveTo>
                  <a:pt x="4162593" y="460604"/>
                </a:moveTo>
                <a:cubicBezTo>
                  <a:pt x="4172288" y="461284"/>
                  <a:pt x="4182364" y="462982"/>
                  <a:pt x="4191139" y="461397"/>
                </a:cubicBezTo>
                <a:cubicBezTo>
                  <a:pt x="4175401" y="473738"/>
                  <a:pt x="4159550" y="473171"/>
                  <a:pt x="4136340" y="466605"/>
                </a:cubicBezTo>
                <a:lnTo>
                  <a:pt x="4136340" y="465926"/>
                </a:lnTo>
                <a:cubicBezTo>
                  <a:pt x="4143586" y="460265"/>
                  <a:pt x="4152898" y="459925"/>
                  <a:pt x="4162593" y="460604"/>
                </a:cubicBezTo>
                <a:close/>
                <a:moveTo>
                  <a:pt x="4033909" y="460256"/>
                </a:moveTo>
                <a:cubicBezTo>
                  <a:pt x="4039343" y="459316"/>
                  <a:pt x="4045734" y="470143"/>
                  <a:pt x="4050404" y="470907"/>
                </a:cubicBezTo>
                <a:cubicBezTo>
                  <a:pt x="4046894" y="487324"/>
                  <a:pt x="4029911" y="484947"/>
                  <a:pt x="4028892" y="466265"/>
                </a:cubicBezTo>
                <a:lnTo>
                  <a:pt x="4028892" y="465926"/>
                </a:lnTo>
                <a:cubicBezTo>
                  <a:pt x="4030392" y="462189"/>
                  <a:pt x="4032097" y="460569"/>
                  <a:pt x="4033909" y="460256"/>
                </a:cubicBezTo>
                <a:close/>
                <a:moveTo>
                  <a:pt x="3199639" y="453687"/>
                </a:moveTo>
                <a:lnTo>
                  <a:pt x="3193078" y="461961"/>
                </a:lnTo>
                <a:cubicBezTo>
                  <a:pt x="3190148" y="463051"/>
                  <a:pt x="3186864" y="462683"/>
                  <a:pt x="3183581" y="462513"/>
                </a:cubicBezTo>
                <a:cubicBezTo>
                  <a:pt x="3185619" y="459003"/>
                  <a:pt x="3188308" y="457475"/>
                  <a:pt x="3191195" y="456470"/>
                </a:cubicBezTo>
                <a:close/>
                <a:moveTo>
                  <a:pt x="3200451" y="452663"/>
                </a:moveTo>
                <a:lnTo>
                  <a:pt x="3199998" y="453569"/>
                </a:lnTo>
                <a:lnTo>
                  <a:pt x="3199639" y="453687"/>
                </a:lnTo>
                <a:close/>
                <a:moveTo>
                  <a:pt x="3997094" y="451445"/>
                </a:moveTo>
                <a:lnTo>
                  <a:pt x="3986603" y="460336"/>
                </a:lnTo>
                <a:cubicBezTo>
                  <a:pt x="3982159" y="461453"/>
                  <a:pt x="3977149" y="461114"/>
                  <a:pt x="3972167" y="460944"/>
                </a:cubicBezTo>
                <a:cubicBezTo>
                  <a:pt x="3975507" y="457151"/>
                  <a:pt x="3979696" y="455481"/>
                  <a:pt x="3984140" y="454391"/>
                </a:cubicBezTo>
                <a:close/>
                <a:moveTo>
                  <a:pt x="3997642" y="450981"/>
                </a:moveTo>
                <a:lnTo>
                  <a:pt x="3997642" y="451320"/>
                </a:lnTo>
                <a:lnTo>
                  <a:pt x="3997094" y="451445"/>
                </a:lnTo>
                <a:close/>
                <a:moveTo>
                  <a:pt x="3242989" y="430874"/>
                </a:moveTo>
                <a:lnTo>
                  <a:pt x="3206452" y="452776"/>
                </a:lnTo>
                <a:cubicBezTo>
                  <a:pt x="3211631" y="446662"/>
                  <a:pt x="3217793" y="441543"/>
                  <a:pt x="3224632" y="437597"/>
                </a:cubicBezTo>
                <a:close/>
                <a:moveTo>
                  <a:pt x="3246872" y="428547"/>
                </a:moveTo>
                <a:lnTo>
                  <a:pt x="3246872" y="429452"/>
                </a:lnTo>
                <a:lnTo>
                  <a:pt x="3242989" y="430874"/>
                </a:lnTo>
                <a:close/>
                <a:moveTo>
                  <a:pt x="4068066" y="426751"/>
                </a:moveTo>
                <a:lnTo>
                  <a:pt x="4068066" y="426977"/>
                </a:lnTo>
                <a:cubicBezTo>
                  <a:pt x="4049482" y="438753"/>
                  <a:pt x="4028923" y="447076"/>
                  <a:pt x="4007379" y="451546"/>
                </a:cubicBezTo>
                <a:cubicBezTo>
                  <a:pt x="4025042" y="435582"/>
                  <a:pt x="4046441" y="431280"/>
                  <a:pt x="4068066" y="426751"/>
                </a:cubicBezTo>
                <a:close/>
                <a:moveTo>
                  <a:pt x="3466569" y="417693"/>
                </a:moveTo>
                <a:lnTo>
                  <a:pt x="3460975" y="456739"/>
                </a:lnTo>
                <a:cubicBezTo>
                  <a:pt x="3458843" y="445321"/>
                  <a:pt x="3458121" y="433686"/>
                  <a:pt x="3458824" y="422093"/>
                </a:cubicBezTo>
                <a:cubicBezTo>
                  <a:pt x="3460353" y="422319"/>
                  <a:pt x="3461343" y="420281"/>
                  <a:pt x="3462433" y="418653"/>
                </a:cubicBezTo>
                <a:close/>
                <a:moveTo>
                  <a:pt x="3466636" y="417224"/>
                </a:moveTo>
                <a:lnTo>
                  <a:pt x="3466636" y="417677"/>
                </a:lnTo>
                <a:lnTo>
                  <a:pt x="3466569" y="417693"/>
                </a:lnTo>
                <a:close/>
                <a:moveTo>
                  <a:pt x="4400940" y="414183"/>
                </a:moveTo>
                <a:cubicBezTo>
                  <a:pt x="4397083" y="427100"/>
                  <a:pt x="4394318" y="440318"/>
                  <a:pt x="4392674" y="453698"/>
                </a:cubicBezTo>
                <a:cubicBezTo>
                  <a:pt x="4389381" y="442463"/>
                  <a:pt x="4388154" y="430724"/>
                  <a:pt x="4389051" y="419052"/>
                </a:cubicBezTo>
                <a:cubicBezTo>
                  <a:pt x="4393693" y="418825"/>
                  <a:pt x="4394939" y="410220"/>
                  <a:pt x="4400940" y="414183"/>
                </a:cubicBezTo>
                <a:close/>
                <a:moveTo>
                  <a:pt x="3464258" y="387446"/>
                </a:moveTo>
                <a:cubicBezTo>
                  <a:pt x="3444671" y="446775"/>
                  <a:pt x="3425989" y="448813"/>
                  <a:pt x="3396325" y="461041"/>
                </a:cubicBezTo>
                <a:cubicBezTo>
                  <a:pt x="3389985" y="415752"/>
                  <a:pt x="3374360" y="439303"/>
                  <a:pt x="3360774" y="415752"/>
                </a:cubicBezTo>
                <a:cubicBezTo>
                  <a:pt x="3371643" y="409978"/>
                  <a:pt x="3383305" y="415639"/>
                  <a:pt x="3397005" y="411223"/>
                </a:cubicBezTo>
                <a:cubicBezTo>
                  <a:pt x="3397684" y="399335"/>
                  <a:pt x="3391004" y="413941"/>
                  <a:pt x="3393268" y="396278"/>
                </a:cubicBezTo>
                <a:cubicBezTo>
                  <a:pt x="3412742" y="433189"/>
                  <a:pt x="3445350" y="413828"/>
                  <a:pt x="3464258" y="387446"/>
                </a:cubicBezTo>
                <a:close/>
                <a:moveTo>
                  <a:pt x="4396750" y="384405"/>
                </a:moveTo>
                <a:cubicBezTo>
                  <a:pt x="4367992" y="443734"/>
                  <a:pt x="4340139" y="445772"/>
                  <a:pt x="4294850" y="458000"/>
                </a:cubicBezTo>
                <a:cubicBezTo>
                  <a:pt x="4284774" y="412712"/>
                  <a:pt x="4261450" y="436148"/>
                  <a:pt x="4240391" y="412712"/>
                </a:cubicBezTo>
                <a:cubicBezTo>
                  <a:pt x="4256808" y="406824"/>
                  <a:pt x="4274697" y="412485"/>
                  <a:pt x="4295190" y="407956"/>
                </a:cubicBezTo>
                <a:cubicBezTo>
                  <a:pt x="4296096" y="396180"/>
                  <a:pt x="4286246" y="410787"/>
                  <a:pt x="4289416" y="393124"/>
                </a:cubicBezTo>
                <a:cubicBezTo>
                  <a:pt x="4319420" y="429468"/>
                  <a:pt x="4368445" y="410107"/>
                  <a:pt x="4396750" y="384405"/>
                </a:cubicBezTo>
                <a:close/>
                <a:moveTo>
                  <a:pt x="1183964" y="382691"/>
                </a:moveTo>
                <a:cubicBezTo>
                  <a:pt x="1185096" y="412582"/>
                  <a:pt x="1162225" y="390957"/>
                  <a:pt x="1155658" y="408393"/>
                </a:cubicBezTo>
                <a:cubicBezTo>
                  <a:pt x="1154866" y="403638"/>
                  <a:pt x="1158149" y="403977"/>
                  <a:pt x="1160074" y="402505"/>
                </a:cubicBezTo>
                <a:cubicBezTo>
                  <a:pt x="1144449" y="401147"/>
                  <a:pt x="1127579" y="402505"/>
                  <a:pt x="1110369" y="401826"/>
                </a:cubicBezTo>
                <a:cubicBezTo>
                  <a:pt x="1092963" y="402437"/>
                  <a:pt x="1075571" y="400258"/>
                  <a:pt x="1058853" y="395372"/>
                </a:cubicBezTo>
                <a:lnTo>
                  <a:pt x="1058853" y="394693"/>
                </a:lnTo>
                <a:cubicBezTo>
                  <a:pt x="1074591" y="385975"/>
                  <a:pt x="1096669" y="385862"/>
                  <a:pt x="1119427" y="386767"/>
                </a:cubicBezTo>
                <a:cubicBezTo>
                  <a:pt x="1141020" y="388852"/>
                  <a:pt x="1162805" y="387476"/>
                  <a:pt x="1183964" y="382691"/>
                </a:cubicBezTo>
                <a:close/>
                <a:moveTo>
                  <a:pt x="812340" y="373945"/>
                </a:moveTo>
                <a:cubicBezTo>
                  <a:pt x="819983" y="374992"/>
                  <a:pt x="827993" y="377653"/>
                  <a:pt x="834334" y="376690"/>
                </a:cubicBezTo>
                <a:cubicBezTo>
                  <a:pt x="828220" y="392202"/>
                  <a:pt x="806141" y="381786"/>
                  <a:pt x="792555" y="380880"/>
                </a:cubicBezTo>
                <a:cubicBezTo>
                  <a:pt x="797423" y="373464"/>
                  <a:pt x="804698" y="372898"/>
                  <a:pt x="812340" y="373945"/>
                </a:cubicBezTo>
                <a:close/>
                <a:moveTo>
                  <a:pt x="1296247" y="371391"/>
                </a:moveTo>
                <a:lnTo>
                  <a:pt x="1275938" y="379109"/>
                </a:lnTo>
                <a:cubicBezTo>
                  <a:pt x="1250171" y="384623"/>
                  <a:pt x="1215949" y="383626"/>
                  <a:pt x="1194720" y="395938"/>
                </a:cubicBezTo>
                <a:cubicBezTo>
                  <a:pt x="1196871" y="386541"/>
                  <a:pt x="1194720" y="384616"/>
                  <a:pt x="1187587" y="387107"/>
                </a:cubicBezTo>
                <a:cubicBezTo>
                  <a:pt x="1206183" y="374370"/>
                  <a:pt x="1242550" y="372204"/>
                  <a:pt x="1271942" y="371679"/>
                </a:cubicBezTo>
                <a:close/>
                <a:moveTo>
                  <a:pt x="1298092" y="370690"/>
                </a:moveTo>
                <a:lnTo>
                  <a:pt x="1298092" y="371369"/>
                </a:lnTo>
                <a:lnTo>
                  <a:pt x="1296247" y="371391"/>
                </a:lnTo>
                <a:close/>
                <a:moveTo>
                  <a:pt x="1033378" y="369558"/>
                </a:moveTo>
                <a:lnTo>
                  <a:pt x="1035756" y="384163"/>
                </a:lnTo>
                <a:cubicBezTo>
                  <a:pt x="1031680" y="386767"/>
                  <a:pt x="1030208" y="381219"/>
                  <a:pt x="1028963" y="375219"/>
                </a:cubicBezTo>
                <a:cubicBezTo>
                  <a:pt x="1027264" y="378162"/>
                  <a:pt x="1025566" y="381106"/>
                  <a:pt x="1021943" y="381446"/>
                </a:cubicBezTo>
                <a:cubicBezTo>
                  <a:pt x="1020697" y="370690"/>
                  <a:pt x="1026811" y="369897"/>
                  <a:pt x="1033378" y="369558"/>
                </a:cubicBezTo>
                <a:close/>
                <a:moveTo>
                  <a:pt x="1369130" y="361503"/>
                </a:moveTo>
                <a:cubicBezTo>
                  <a:pt x="1370986" y="361922"/>
                  <a:pt x="1371772" y="363189"/>
                  <a:pt x="1370781" y="365821"/>
                </a:cubicBezTo>
                <a:lnTo>
                  <a:pt x="1338173" y="372615"/>
                </a:lnTo>
                <a:cubicBezTo>
                  <a:pt x="1338173" y="366727"/>
                  <a:pt x="1340437" y="359255"/>
                  <a:pt x="1342588" y="366614"/>
                </a:cubicBezTo>
                <a:cubicBezTo>
                  <a:pt x="1348363" y="366614"/>
                  <a:pt x="1363563" y="360245"/>
                  <a:pt x="1369130" y="361503"/>
                </a:cubicBezTo>
                <a:close/>
                <a:moveTo>
                  <a:pt x="1214164" y="340196"/>
                </a:moveTo>
                <a:cubicBezTo>
                  <a:pt x="1217555" y="340742"/>
                  <a:pt x="1220733" y="342384"/>
                  <a:pt x="1223478" y="345555"/>
                </a:cubicBezTo>
                <a:cubicBezTo>
                  <a:pt x="1217138" y="356877"/>
                  <a:pt x="1197437" y="344196"/>
                  <a:pt x="1183737" y="353141"/>
                </a:cubicBezTo>
                <a:cubicBezTo>
                  <a:pt x="1191889" y="346772"/>
                  <a:pt x="1203990" y="338556"/>
                  <a:pt x="1214164" y="340196"/>
                </a:cubicBezTo>
                <a:close/>
                <a:moveTo>
                  <a:pt x="1421618" y="309889"/>
                </a:moveTo>
                <a:cubicBezTo>
                  <a:pt x="1425580" y="310908"/>
                  <a:pt x="1427732" y="317589"/>
                  <a:pt x="1432034" y="317928"/>
                </a:cubicBezTo>
                <a:cubicBezTo>
                  <a:pt x="1433166" y="329251"/>
                  <a:pt x="1418787" y="322797"/>
                  <a:pt x="1413579" y="326873"/>
                </a:cubicBezTo>
                <a:cubicBezTo>
                  <a:pt x="1412333" y="317022"/>
                  <a:pt x="1425694" y="323363"/>
                  <a:pt x="1421618" y="310116"/>
                </a:cubicBezTo>
                <a:close/>
                <a:moveTo>
                  <a:pt x="2094737" y="193865"/>
                </a:moveTo>
                <a:cubicBezTo>
                  <a:pt x="2078900" y="193327"/>
                  <a:pt x="2056907" y="195365"/>
                  <a:pt x="2059285" y="202215"/>
                </a:cubicBezTo>
                <a:cubicBezTo>
                  <a:pt x="2073664" y="195648"/>
                  <a:pt x="2084307" y="201649"/>
                  <a:pt x="2093365" y="200517"/>
                </a:cubicBezTo>
                <a:lnTo>
                  <a:pt x="2093251" y="200970"/>
                </a:lnTo>
                <a:cubicBezTo>
                  <a:pt x="2120255" y="197516"/>
                  <a:pt x="2110574" y="194403"/>
                  <a:pt x="2094737" y="193865"/>
                </a:cubicBezTo>
                <a:close/>
                <a:moveTo>
                  <a:pt x="3085375" y="188671"/>
                </a:moveTo>
                <a:cubicBezTo>
                  <a:pt x="3093484" y="191515"/>
                  <a:pt x="3100986" y="196950"/>
                  <a:pt x="3103533" y="202668"/>
                </a:cubicBezTo>
                <a:cubicBezTo>
                  <a:pt x="3096060" y="213764"/>
                  <a:pt x="3073982" y="201423"/>
                  <a:pt x="3063565" y="190666"/>
                </a:cubicBezTo>
                <a:lnTo>
                  <a:pt x="3063565" y="190214"/>
                </a:lnTo>
                <a:cubicBezTo>
                  <a:pt x="3068547" y="185571"/>
                  <a:pt x="3077265" y="185826"/>
                  <a:pt x="3085375" y="188671"/>
                </a:cubicBezTo>
                <a:close/>
                <a:moveTo>
                  <a:pt x="3034313" y="185486"/>
                </a:moveTo>
                <a:cubicBezTo>
                  <a:pt x="3037275" y="185586"/>
                  <a:pt x="3040470" y="189477"/>
                  <a:pt x="3038421" y="189067"/>
                </a:cubicBezTo>
                <a:lnTo>
                  <a:pt x="3033721" y="186100"/>
                </a:lnTo>
                <a:close/>
                <a:moveTo>
                  <a:pt x="2210691" y="181722"/>
                </a:moveTo>
                <a:cubicBezTo>
                  <a:pt x="2206644" y="179854"/>
                  <a:pt x="2194076" y="181609"/>
                  <a:pt x="2180093" y="190893"/>
                </a:cubicBezTo>
                <a:cubicBezTo>
                  <a:pt x="2183942" y="190553"/>
                  <a:pt x="2188924" y="188062"/>
                  <a:pt x="2190283" y="193837"/>
                </a:cubicBezTo>
                <a:lnTo>
                  <a:pt x="2190170" y="194289"/>
                </a:lnTo>
                <a:cubicBezTo>
                  <a:pt x="2210267" y="189081"/>
                  <a:pt x="2214739" y="183590"/>
                  <a:pt x="2210691" y="181722"/>
                </a:cubicBezTo>
                <a:close/>
                <a:moveTo>
                  <a:pt x="2309930" y="171815"/>
                </a:moveTo>
                <a:cubicBezTo>
                  <a:pt x="2301721" y="173145"/>
                  <a:pt x="2295239" y="175381"/>
                  <a:pt x="2296032" y="176853"/>
                </a:cubicBezTo>
                <a:lnTo>
                  <a:pt x="2295919" y="177306"/>
                </a:lnTo>
                <a:cubicBezTo>
                  <a:pt x="2299882" y="184666"/>
                  <a:pt x="2323658" y="180816"/>
                  <a:pt x="2334188" y="172211"/>
                </a:cubicBezTo>
                <a:cubicBezTo>
                  <a:pt x="2328074" y="170060"/>
                  <a:pt x="2318139" y="170485"/>
                  <a:pt x="2309930" y="171815"/>
                </a:cubicBezTo>
                <a:close/>
                <a:moveTo>
                  <a:pt x="2197189" y="156926"/>
                </a:moveTo>
                <a:cubicBezTo>
                  <a:pt x="2194925" y="163380"/>
                  <a:pt x="2188500" y="164993"/>
                  <a:pt x="2181268" y="165630"/>
                </a:cubicBezTo>
                <a:lnTo>
                  <a:pt x="2168954" y="167317"/>
                </a:lnTo>
                <a:lnTo>
                  <a:pt x="2163779" y="166534"/>
                </a:lnTo>
                <a:lnTo>
                  <a:pt x="2176343" y="159955"/>
                </a:lnTo>
                <a:cubicBezTo>
                  <a:pt x="2183575" y="159332"/>
                  <a:pt x="2191642" y="159587"/>
                  <a:pt x="2197189" y="156926"/>
                </a:cubicBezTo>
                <a:close/>
                <a:moveTo>
                  <a:pt x="2230477" y="121941"/>
                </a:moveTo>
                <a:cubicBezTo>
                  <a:pt x="2223457" y="134395"/>
                  <a:pt x="2207153" y="136206"/>
                  <a:pt x="2191189" y="138471"/>
                </a:cubicBezTo>
                <a:cubicBezTo>
                  <a:pt x="2200246" y="128847"/>
                  <a:pt x="2216664" y="127149"/>
                  <a:pt x="2230477" y="121941"/>
                </a:cubicBezTo>
                <a:close/>
                <a:moveTo>
                  <a:pt x="2289841" y="121808"/>
                </a:moveTo>
                <a:cubicBezTo>
                  <a:pt x="2298587" y="119499"/>
                  <a:pt x="2310836" y="128734"/>
                  <a:pt x="2318563" y="128734"/>
                </a:cubicBezTo>
                <a:cubicBezTo>
                  <a:pt x="2315935" y="136436"/>
                  <a:pt x="2308699" y="141612"/>
                  <a:pt x="2300561" y="141612"/>
                </a:cubicBezTo>
                <a:cubicBezTo>
                  <a:pt x="2292424" y="141612"/>
                  <a:pt x="2285187" y="136436"/>
                  <a:pt x="2282559" y="128734"/>
                </a:cubicBezTo>
                <a:cubicBezTo>
                  <a:pt x="2284399" y="124629"/>
                  <a:pt x="2286925" y="122577"/>
                  <a:pt x="2289841" y="121808"/>
                </a:cubicBezTo>
                <a:close/>
                <a:moveTo>
                  <a:pt x="2460921" y="105855"/>
                </a:moveTo>
                <a:lnTo>
                  <a:pt x="2459865" y="106089"/>
                </a:lnTo>
                <a:lnTo>
                  <a:pt x="2459865" y="105863"/>
                </a:lnTo>
                <a:close/>
                <a:moveTo>
                  <a:pt x="2552141" y="92729"/>
                </a:moveTo>
                <a:cubicBezTo>
                  <a:pt x="2539347" y="99636"/>
                  <a:pt x="2526241" y="103598"/>
                  <a:pt x="2511352" y="105495"/>
                </a:cubicBezTo>
                <a:lnTo>
                  <a:pt x="2460921" y="105855"/>
                </a:lnTo>
                <a:lnTo>
                  <a:pt x="2503413" y="96437"/>
                </a:lnTo>
                <a:cubicBezTo>
                  <a:pt x="2519958" y="95560"/>
                  <a:pt x="2537366" y="95673"/>
                  <a:pt x="2552141" y="92729"/>
                </a:cubicBezTo>
                <a:close/>
                <a:moveTo>
                  <a:pt x="2341548" y="80727"/>
                </a:moveTo>
                <a:cubicBezTo>
                  <a:pt x="2326789" y="89182"/>
                  <a:pt x="2311289" y="96269"/>
                  <a:pt x="2295240" y="101900"/>
                </a:cubicBezTo>
                <a:cubicBezTo>
                  <a:pt x="2278823" y="107901"/>
                  <a:pt x="2262519" y="113788"/>
                  <a:pt x="2245875" y="119223"/>
                </a:cubicBezTo>
                <a:cubicBezTo>
                  <a:pt x="2259180" y="109134"/>
                  <a:pt x="2273959" y="101152"/>
                  <a:pt x="2289692" y="95560"/>
                </a:cubicBezTo>
                <a:cubicBezTo>
                  <a:pt x="2306222" y="90578"/>
                  <a:pt x="2323885" y="85370"/>
                  <a:pt x="2341548" y="80727"/>
                </a:cubicBezTo>
                <a:close/>
                <a:moveTo>
                  <a:pt x="2970157" y="66235"/>
                </a:moveTo>
                <a:cubicBezTo>
                  <a:pt x="2961099" y="81860"/>
                  <a:pt x="2941738" y="81973"/>
                  <a:pt x="2927586" y="90125"/>
                </a:cubicBezTo>
                <a:cubicBezTo>
                  <a:pt x="2948192" y="94767"/>
                  <a:pt x="2990198" y="88653"/>
                  <a:pt x="3018729" y="88993"/>
                </a:cubicBezTo>
                <a:cubicBezTo>
                  <a:pt x="3007282" y="94181"/>
                  <a:pt x="2995025" y="97360"/>
                  <a:pt x="2982498" y="98390"/>
                </a:cubicBezTo>
                <a:cubicBezTo>
                  <a:pt x="2969251" y="99862"/>
                  <a:pt x="2955212" y="99522"/>
                  <a:pt x="2941172" y="100088"/>
                </a:cubicBezTo>
                <a:cubicBezTo>
                  <a:pt x="2950509" y="115865"/>
                  <a:pt x="2965544" y="127455"/>
                  <a:pt x="2983178" y="132470"/>
                </a:cubicBezTo>
                <a:cubicBezTo>
                  <a:pt x="2999255" y="138471"/>
                  <a:pt x="3015446" y="142547"/>
                  <a:pt x="3025636" y="154095"/>
                </a:cubicBezTo>
                <a:cubicBezTo>
                  <a:pt x="3020201" y="147981"/>
                  <a:pt x="3021107" y="176740"/>
                  <a:pt x="3030731" y="184213"/>
                </a:cubicBezTo>
                <a:lnTo>
                  <a:pt x="3033721" y="186100"/>
                </a:lnTo>
                <a:lnTo>
                  <a:pt x="3030731" y="189195"/>
                </a:lnTo>
                <a:cubicBezTo>
                  <a:pt x="3031863" y="185232"/>
                  <a:pt x="3044544" y="215462"/>
                  <a:pt x="3032656" y="214217"/>
                </a:cubicBezTo>
                <a:cubicBezTo>
                  <a:pt x="3060280" y="223759"/>
                  <a:pt x="3086426" y="237137"/>
                  <a:pt x="3110326" y="253958"/>
                </a:cubicBezTo>
                <a:cubicBezTo>
                  <a:pt x="3084738" y="255769"/>
                  <a:pt x="3023938" y="202894"/>
                  <a:pt x="3006501" y="262223"/>
                </a:cubicBezTo>
                <a:cubicBezTo>
                  <a:pt x="3020088" y="296189"/>
                  <a:pt x="3034807" y="328005"/>
                  <a:pt x="3074435" y="326307"/>
                </a:cubicBezTo>
                <a:cubicBezTo>
                  <a:pt x="3075454" y="335138"/>
                  <a:pt x="3074435" y="346913"/>
                  <a:pt x="3078850" y="351329"/>
                </a:cubicBezTo>
                <a:cubicBezTo>
                  <a:pt x="3077718" y="359481"/>
                  <a:pt x="3065943" y="345328"/>
                  <a:pt x="3056206" y="349970"/>
                </a:cubicBezTo>
                <a:cubicBezTo>
                  <a:pt x="3052696" y="352914"/>
                  <a:pt x="3052017" y="361293"/>
                  <a:pt x="3045903" y="359255"/>
                </a:cubicBezTo>
                <a:cubicBezTo>
                  <a:pt x="3047148" y="374086"/>
                  <a:pt x="3054847" y="379974"/>
                  <a:pt x="3059602" y="389938"/>
                </a:cubicBezTo>
                <a:cubicBezTo>
                  <a:pt x="3052243" y="397071"/>
                  <a:pt x="3034467" y="356764"/>
                  <a:pt x="3030504" y="398090"/>
                </a:cubicBezTo>
                <a:cubicBezTo>
                  <a:pt x="3030504" y="412243"/>
                  <a:pt x="3043071" y="407940"/>
                  <a:pt x="3051790" y="409412"/>
                </a:cubicBezTo>
                <a:cubicBezTo>
                  <a:pt x="3050545" y="420734"/>
                  <a:pt x="3043185" y="419602"/>
                  <a:pt x="3035486" y="418357"/>
                </a:cubicBezTo>
                <a:cubicBezTo>
                  <a:pt x="3036505" y="441680"/>
                  <a:pt x="3043525" y="453002"/>
                  <a:pt x="3032542" y="462966"/>
                </a:cubicBezTo>
                <a:lnTo>
                  <a:pt x="3036884" y="470621"/>
                </a:lnTo>
                <a:lnTo>
                  <a:pt x="3091305" y="483530"/>
                </a:lnTo>
                <a:cubicBezTo>
                  <a:pt x="3115790" y="487790"/>
                  <a:pt x="3140840" y="489177"/>
                  <a:pt x="3166598" y="483346"/>
                </a:cubicBezTo>
                <a:lnTo>
                  <a:pt x="3169713" y="485933"/>
                </a:lnTo>
                <a:lnTo>
                  <a:pt x="3168522" y="487988"/>
                </a:lnTo>
                <a:lnTo>
                  <a:pt x="3172569" y="488305"/>
                </a:lnTo>
                <a:lnTo>
                  <a:pt x="3177971" y="492793"/>
                </a:lnTo>
                <a:cubicBezTo>
                  <a:pt x="3182190" y="494859"/>
                  <a:pt x="3186786" y="495999"/>
                  <a:pt x="3191605" y="496678"/>
                </a:cubicBezTo>
                <a:lnTo>
                  <a:pt x="3191894" y="496700"/>
                </a:lnTo>
                <a:lnTo>
                  <a:pt x="3188330" y="495250"/>
                </a:lnTo>
                <a:lnTo>
                  <a:pt x="3188330" y="494797"/>
                </a:lnTo>
                <a:cubicBezTo>
                  <a:pt x="3194557" y="491712"/>
                  <a:pt x="3201740" y="491026"/>
                  <a:pt x="3209430" y="491655"/>
                </a:cubicBezTo>
                <a:lnTo>
                  <a:pt x="3244590" y="499419"/>
                </a:lnTo>
                <a:lnTo>
                  <a:pt x="3277423" y="500069"/>
                </a:lnTo>
                <a:cubicBezTo>
                  <a:pt x="3332497" y="494874"/>
                  <a:pt x="3386758" y="474090"/>
                  <a:pt x="3443312" y="467382"/>
                </a:cubicBezTo>
                <a:cubicBezTo>
                  <a:pt x="3442633" y="473496"/>
                  <a:pt x="3441501" y="477458"/>
                  <a:pt x="3439237" y="477232"/>
                </a:cubicBezTo>
                <a:cubicBezTo>
                  <a:pt x="3443341" y="481195"/>
                  <a:pt x="3447410" y="482200"/>
                  <a:pt x="3451433" y="481343"/>
                </a:cubicBezTo>
                <a:lnTo>
                  <a:pt x="3455872" y="478716"/>
                </a:lnTo>
                <a:lnTo>
                  <a:pt x="3455988" y="477701"/>
                </a:lnTo>
                <a:lnTo>
                  <a:pt x="3455988" y="477248"/>
                </a:lnTo>
                <a:lnTo>
                  <a:pt x="3456580" y="478297"/>
                </a:lnTo>
                <a:lnTo>
                  <a:pt x="3463354" y="474288"/>
                </a:lnTo>
                <a:cubicBezTo>
                  <a:pt x="3471194" y="467325"/>
                  <a:pt x="3478808" y="457305"/>
                  <a:pt x="3486111" y="453002"/>
                </a:cubicBezTo>
                <a:cubicBezTo>
                  <a:pt x="3482828" y="469306"/>
                  <a:pt x="3475582" y="469533"/>
                  <a:pt x="3470260" y="477685"/>
                </a:cubicBezTo>
                <a:cubicBezTo>
                  <a:pt x="3478072" y="483006"/>
                  <a:pt x="3493471" y="474401"/>
                  <a:pt x="3504227" y="473156"/>
                </a:cubicBezTo>
                <a:cubicBezTo>
                  <a:pt x="3497351" y="482456"/>
                  <a:pt x="3486216" y="487618"/>
                  <a:pt x="3474675" y="486856"/>
                </a:cubicBezTo>
                <a:cubicBezTo>
                  <a:pt x="3476515" y="496168"/>
                  <a:pt x="3478928" y="502579"/>
                  <a:pt x="3481634" y="507302"/>
                </a:cubicBezTo>
                <a:lnTo>
                  <a:pt x="3487432" y="514153"/>
                </a:lnTo>
                <a:lnTo>
                  <a:pt x="3493184" y="512966"/>
                </a:lnTo>
                <a:cubicBezTo>
                  <a:pt x="3501964" y="509686"/>
                  <a:pt x="3510392" y="504506"/>
                  <a:pt x="3518374" y="495929"/>
                </a:cubicBezTo>
                <a:cubicBezTo>
                  <a:pt x="3515770" y="504195"/>
                  <a:pt x="3513505" y="513139"/>
                  <a:pt x="3508750" y="515857"/>
                </a:cubicBezTo>
                <a:cubicBezTo>
                  <a:pt x="3559360" y="528651"/>
                  <a:pt x="3594459" y="504534"/>
                  <a:pt x="3633294" y="510195"/>
                </a:cubicBezTo>
                <a:cubicBezTo>
                  <a:pt x="3633294" y="498873"/>
                  <a:pt x="3628312" y="499553"/>
                  <a:pt x="3623444" y="500345"/>
                </a:cubicBezTo>
                <a:cubicBezTo>
                  <a:pt x="3619254" y="488570"/>
                  <a:pt x="3642464" y="504761"/>
                  <a:pt x="3643710" y="491401"/>
                </a:cubicBezTo>
                <a:cubicBezTo>
                  <a:pt x="3639521" y="534652"/>
                  <a:pt x="3704057" y="498081"/>
                  <a:pt x="3720022" y="520952"/>
                </a:cubicBezTo>
                <a:cubicBezTo>
                  <a:pt x="3711417" y="501817"/>
                  <a:pt x="3727947" y="520160"/>
                  <a:pt x="3733721" y="510988"/>
                </a:cubicBezTo>
                <a:cubicBezTo>
                  <a:pt x="3728626" y="523669"/>
                  <a:pt x="3736439" y="520839"/>
                  <a:pt x="3741534" y="520952"/>
                </a:cubicBezTo>
                <a:cubicBezTo>
                  <a:pt x="3727155" y="491740"/>
                  <a:pt x="3780595" y="524575"/>
                  <a:pt x="3804032" y="515857"/>
                </a:cubicBezTo>
                <a:cubicBezTo>
                  <a:pt x="3757611" y="497175"/>
                  <a:pt x="3734174" y="493778"/>
                  <a:pt x="3690810" y="501138"/>
                </a:cubicBezTo>
                <a:cubicBezTo>
                  <a:pt x="3690810" y="483815"/>
                  <a:pt x="3702132" y="499100"/>
                  <a:pt x="3710284" y="486192"/>
                </a:cubicBezTo>
                <a:cubicBezTo>
                  <a:pt x="3708473" y="477474"/>
                  <a:pt x="3703378" y="477248"/>
                  <a:pt x="3700434" y="471361"/>
                </a:cubicBezTo>
                <a:cubicBezTo>
                  <a:pt x="3711190" y="454037"/>
                  <a:pt x="3714700" y="498081"/>
                  <a:pt x="3727947" y="491061"/>
                </a:cubicBezTo>
                <a:cubicBezTo>
                  <a:pt x="3726588" y="484494"/>
                  <a:pt x="3723645" y="481890"/>
                  <a:pt x="3720022" y="481210"/>
                </a:cubicBezTo>
                <a:cubicBezTo>
                  <a:pt x="3721266" y="476229"/>
                  <a:pt x="3724550" y="476003"/>
                  <a:pt x="3723871" y="466265"/>
                </a:cubicBezTo>
                <a:cubicBezTo>
                  <a:pt x="3795314" y="477587"/>
                  <a:pt x="3869362" y="493325"/>
                  <a:pt x="3946806" y="480984"/>
                </a:cubicBezTo>
                <a:lnTo>
                  <a:pt x="3952100" y="483808"/>
                </a:lnTo>
                <a:lnTo>
                  <a:pt x="3950655" y="485513"/>
                </a:lnTo>
                <a:lnTo>
                  <a:pt x="3950655" y="485966"/>
                </a:lnTo>
                <a:lnTo>
                  <a:pt x="3956636" y="486228"/>
                </a:lnTo>
                <a:lnTo>
                  <a:pt x="3964199" y="490264"/>
                </a:lnTo>
                <a:cubicBezTo>
                  <a:pt x="3983475" y="496297"/>
                  <a:pt x="4007719" y="494005"/>
                  <a:pt x="4030816" y="496043"/>
                </a:cubicBezTo>
                <a:cubicBezTo>
                  <a:pt x="4144038" y="506346"/>
                  <a:pt x="4251373" y="472379"/>
                  <a:pt x="4365388" y="463208"/>
                </a:cubicBezTo>
                <a:cubicBezTo>
                  <a:pt x="4364482" y="469322"/>
                  <a:pt x="4362783" y="473398"/>
                  <a:pt x="4359387" y="473059"/>
                </a:cubicBezTo>
                <a:cubicBezTo>
                  <a:pt x="4384296" y="488910"/>
                  <a:pt x="4407959" y="457434"/>
                  <a:pt x="4430037" y="448829"/>
                </a:cubicBezTo>
                <a:cubicBezTo>
                  <a:pt x="4425282" y="465133"/>
                  <a:pt x="4414299" y="465359"/>
                  <a:pt x="4406374" y="473512"/>
                </a:cubicBezTo>
                <a:cubicBezTo>
                  <a:pt x="4417696" y="478833"/>
                  <a:pt x="4441473" y="470228"/>
                  <a:pt x="4457210" y="468982"/>
                </a:cubicBezTo>
                <a:cubicBezTo>
                  <a:pt x="4445202" y="479133"/>
                  <a:pt x="4429773" y="484317"/>
                  <a:pt x="4414072" y="483475"/>
                </a:cubicBezTo>
                <a:cubicBezTo>
                  <a:pt x="4425395" y="520725"/>
                  <a:pt x="4450417" y="511667"/>
                  <a:pt x="4462418" y="533633"/>
                </a:cubicBezTo>
                <a:cubicBezTo>
                  <a:pt x="4459248" y="527745"/>
                  <a:pt x="4460267" y="556277"/>
                  <a:pt x="4466042" y="563410"/>
                </a:cubicBezTo>
                <a:lnTo>
                  <a:pt x="4467733" y="565064"/>
                </a:lnTo>
                <a:lnTo>
                  <a:pt x="4466042" y="568392"/>
                </a:lnTo>
                <a:cubicBezTo>
                  <a:pt x="4466608" y="564429"/>
                  <a:pt x="4474647" y="593754"/>
                  <a:pt x="4467740" y="593188"/>
                </a:cubicBezTo>
                <a:cubicBezTo>
                  <a:pt x="4485147" y="602132"/>
                  <a:pt x="4500856" y="614049"/>
                  <a:pt x="4514161" y="628399"/>
                </a:cubicBezTo>
                <a:cubicBezTo>
                  <a:pt x="4499103" y="631796"/>
                  <a:pt x="4462532" y="582544"/>
                  <a:pt x="4453587" y="642665"/>
                </a:cubicBezTo>
                <a:cubicBezTo>
                  <a:pt x="4462305" y="675953"/>
                  <a:pt x="4472042" y="706749"/>
                  <a:pt x="4495819" y="702787"/>
                </a:cubicBezTo>
                <a:cubicBezTo>
                  <a:pt x="4495799" y="711185"/>
                  <a:pt x="4497020" y="719541"/>
                  <a:pt x="4499443" y="727582"/>
                </a:cubicBezTo>
                <a:cubicBezTo>
                  <a:pt x="4499443" y="735735"/>
                  <a:pt x="4491404" y="722260"/>
                  <a:pt x="4485855" y="727582"/>
                </a:cubicBezTo>
                <a:cubicBezTo>
                  <a:pt x="4483817" y="730753"/>
                  <a:pt x="4483704" y="738905"/>
                  <a:pt x="4479855" y="737433"/>
                </a:cubicBezTo>
                <a:cubicBezTo>
                  <a:pt x="4481327" y="747844"/>
                  <a:pt x="4484502" y="757943"/>
                  <a:pt x="4489252" y="767324"/>
                </a:cubicBezTo>
                <a:cubicBezTo>
                  <a:pt x="4484950" y="774909"/>
                  <a:pt x="4472835" y="735735"/>
                  <a:pt x="4471703" y="777174"/>
                </a:cubicBezTo>
                <a:cubicBezTo>
                  <a:pt x="4471703" y="791326"/>
                  <a:pt x="4479741" y="786232"/>
                  <a:pt x="4485176" y="787137"/>
                </a:cubicBezTo>
                <a:cubicBezTo>
                  <a:pt x="4485176" y="798459"/>
                  <a:pt x="4480194" y="797780"/>
                  <a:pt x="4475326" y="796988"/>
                </a:cubicBezTo>
                <a:cubicBezTo>
                  <a:pt x="4476684" y="819632"/>
                  <a:pt x="4481441" y="830954"/>
                  <a:pt x="4475326" y="841597"/>
                </a:cubicBezTo>
                <a:cubicBezTo>
                  <a:pt x="4485290" y="869563"/>
                  <a:pt x="4487554" y="863562"/>
                  <a:pt x="4497970" y="881564"/>
                </a:cubicBezTo>
                <a:cubicBezTo>
                  <a:pt x="4494914" y="891868"/>
                  <a:pt x="4484950" y="878960"/>
                  <a:pt x="4480534" y="876470"/>
                </a:cubicBezTo>
                <a:cubicBezTo>
                  <a:pt x="4478496" y="881224"/>
                  <a:pt x="4476571" y="886206"/>
                  <a:pt x="4474533" y="891301"/>
                </a:cubicBezTo>
                <a:cubicBezTo>
                  <a:pt x="4478043" y="906813"/>
                  <a:pt x="4490158" y="886546"/>
                  <a:pt x="4491969" y="896510"/>
                </a:cubicBezTo>
                <a:cubicBezTo>
                  <a:pt x="4491969" y="903529"/>
                  <a:pt x="4491969" y="910550"/>
                  <a:pt x="4493782" y="911342"/>
                </a:cubicBezTo>
                <a:cubicBezTo>
                  <a:pt x="4489026" y="921192"/>
                  <a:pt x="4481326" y="897302"/>
                  <a:pt x="4472495" y="901152"/>
                </a:cubicBezTo>
                <a:cubicBezTo>
                  <a:pt x="4472495" y="907832"/>
                  <a:pt x="4480534" y="910550"/>
                  <a:pt x="4472495" y="911115"/>
                </a:cubicBezTo>
                <a:cubicBezTo>
                  <a:pt x="4474986" y="920853"/>
                  <a:pt x="4483817" y="913946"/>
                  <a:pt x="4487893" y="921192"/>
                </a:cubicBezTo>
                <a:cubicBezTo>
                  <a:pt x="4481974" y="926692"/>
                  <a:pt x="4474421" y="930111"/>
                  <a:pt x="4466381" y="930930"/>
                </a:cubicBezTo>
                <a:cubicBezTo>
                  <a:pt x="4464909" y="944176"/>
                  <a:pt x="4470344" y="940553"/>
                  <a:pt x="4472042" y="945875"/>
                </a:cubicBezTo>
                <a:cubicBezTo>
                  <a:pt x="4476345" y="946780"/>
                  <a:pt x="4478270" y="941912"/>
                  <a:pt x="4478043" y="931042"/>
                </a:cubicBezTo>
                <a:cubicBezTo>
                  <a:pt x="4484836" y="945195"/>
                  <a:pt x="4486082" y="963197"/>
                  <a:pt x="4493215" y="965915"/>
                </a:cubicBezTo>
                <a:cubicBezTo>
                  <a:pt x="4496498" y="979275"/>
                  <a:pt x="4484497" y="975425"/>
                  <a:pt x="4491064" y="980860"/>
                </a:cubicBezTo>
                <a:cubicBezTo>
                  <a:pt x="4485176" y="1003505"/>
                  <a:pt x="4457097" y="977237"/>
                  <a:pt x="4450304" y="995239"/>
                </a:cubicBezTo>
                <a:cubicBezTo>
                  <a:pt x="4460267" y="1006562"/>
                  <a:pt x="4472948" y="984823"/>
                  <a:pt x="4484950" y="1005543"/>
                </a:cubicBezTo>
                <a:cubicBezTo>
                  <a:pt x="4478609" y="1021959"/>
                  <a:pt x="4464456" y="1005543"/>
                  <a:pt x="4448152" y="1010185"/>
                </a:cubicBezTo>
                <a:cubicBezTo>
                  <a:pt x="4456551" y="1023605"/>
                  <a:pt x="4461094" y="1039078"/>
                  <a:pt x="4461286" y="1054907"/>
                </a:cubicBezTo>
                <a:cubicBezTo>
                  <a:pt x="4460607" y="1061701"/>
                  <a:pt x="4456418" y="1059097"/>
                  <a:pt x="4453474" y="1059776"/>
                </a:cubicBezTo>
                <a:cubicBezTo>
                  <a:pt x="4456304" y="1088308"/>
                  <a:pt x="4471250" y="1086270"/>
                  <a:pt x="4486082" y="1085024"/>
                </a:cubicBezTo>
                <a:cubicBezTo>
                  <a:pt x="4486082" y="1092044"/>
                  <a:pt x="4486082" y="1099064"/>
                  <a:pt x="4487893" y="1099857"/>
                </a:cubicBezTo>
                <a:cubicBezTo>
                  <a:pt x="4483931" y="1104952"/>
                  <a:pt x="4478949" y="1102008"/>
                  <a:pt x="4470457" y="1104612"/>
                </a:cubicBezTo>
                <a:cubicBezTo>
                  <a:pt x="4470457" y="1115934"/>
                  <a:pt x="4478609" y="1106763"/>
                  <a:pt x="4481779" y="1109707"/>
                </a:cubicBezTo>
                <a:cubicBezTo>
                  <a:pt x="4480760" y="1121029"/>
                  <a:pt x="4472156" y="1111745"/>
                  <a:pt x="4468193" y="1114575"/>
                </a:cubicBezTo>
                <a:lnTo>
                  <a:pt x="4468193" y="1099517"/>
                </a:lnTo>
                <a:lnTo>
                  <a:pt x="4452681" y="1099517"/>
                </a:lnTo>
                <a:cubicBezTo>
                  <a:pt x="4452681" y="1113670"/>
                  <a:pt x="4460720" y="1108688"/>
                  <a:pt x="4466155" y="1109593"/>
                </a:cubicBezTo>
                <a:cubicBezTo>
                  <a:pt x="4463324" y="1144579"/>
                  <a:pt x="4474194" y="1158392"/>
                  <a:pt x="4483138" y="1149448"/>
                </a:cubicBezTo>
                <a:cubicBezTo>
                  <a:pt x="4485176" y="1154090"/>
                  <a:pt x="4483138" y="1167790"/>
                  <a:pt x="4488799" y="1164393"/>
                </a:cubicBezTo>
                <a:cubicBezTo>
                  <a:pt x="4485969" y="1171753"/>
                  <a:pt x="4482459" y="1175036"/>
                  <a:pt x="4490611" y="1174357"/>
                </a:cubicBezTo>
                <a:cubicBezTo>
                  <a:pt x="4490611" y="1179112"/>
                  <a:pt x="4488120" y="1178206"/>
                  <a:pt x="4486648" y="1179339"/>
                </a:cubicBezTo>
                <a:cubicBezTo>
                  <a:pt x="4487327" y="1190661"/>
                  <a:pt x="4496951" y="1179339"/>
                  <a:pt x="4497970" y="1189302"/>
                </a:cubicBezTo>
                <a:cubicBezTo>
                  <a:pt x="4485402" y="1183981"/>
                  <a:pt x="4469665" y="1193152"/>
                  <a:pt x="4457437" y="1198926"/>
                </a:cubicBezTo>
                <a:cubicBezTo>
                  <a:pt x="4461513" y="1212739"/>
                  <a:pt x="4471136" y="1198247"/>
                  <a:pt x="4476684" y="1198926"/>
                </a:cubicBezTo>
                <a:cubicBezTo>
                  <a:pt x="4476684" y="1208324"/>
                  <a:pt x="4470231" y="1202322"/>
                  <a:pt x="4470684" y="1213758"/>
                </a:cubicBezTo>
                <a:cubicBezTo>
                  <a:pt x="4475552" y="1239120"/>
                  <a:pt x="4497630" y="1211947"/>
                  <a:pt x="4503406" y="1224061"/>
                </a:cubicBezTo>
                <a:cubicBezTo>
                  <a:pt x="4525031" y="1228703"/>
                  <a:pt x="4497970" y="1225420"/>
                  <a:pt x="4493669" y="1233911"/>
                </a:cubicBezTo>
                <a:cubicBezTo>
                  <a:pt x="4491432" y="1230828"/>
                  <a:pt x="4487853" y="1229003"/>
                  <a:pt x="4484045" y="1229003"/>
                </a:cubicBezTo>
                <a:cubicBezTo>
                  <a:pt x="4480235" y="1229003"/>
                  <a:pt x="4476657" y="1230828"/>
                  <a:pt x="4474421" y="1233911"/>
                </a:cubicBezTo>
                <a:cubicBezTo>
                  <a:pt x="4474421" y="1242630"/>
                  <a:pt x="4477591" y="1245234"/>
                  <a:pt x="4482007" y="1243875"/>
                </a:cubicBezTo>
                <a:cubicBezTo>
                  <a:pt x="4480308" y="1259726"/>
                  <a:pt x="4467741" y="1238553"/>
                  <a:pt x="4468420" y="1248744"/>
                </a:cubicBezTo>
                <a:cubicBezTo>
                  <a:pt x="4467061" y="1244102"/>
                  <a:pt x="4468420" y="1228703"/>
                  <a:pt x="4458909" y="1233685"/>
                </a:cubicBezTo>
                <a:cubicBezTo>
                  <a:pt x="4463099" y="1252933"/>
                  <a:pt x="4453248" y="1292108"/>
                  <a:pt x="4440907" y="1297995"/>
                </a:cubicBezTo>
                <a:cubicBezTo>
                  <a:pt x="4442492" y="1305466"/>
                  <a:pt x="4447021" y="1305352"/>
                  <a:pt x="4450531" y="1308070"/>
                </a:cubicBezTo>
                <a:cubicBezTo>
                  <a:pt x="4451663" y="1321430"/>
                  <a:pt x="4446455" y="1317580"/>
                  <a:pt x="4444530" y="1322789"/>
                </a:cubicBezTo>
                <a:cubicBezTo>
                  <a:pt x="4452116" y="1350302"/>
                  <a:pt x="4473742" y="1313051"/>
                  <a:pt x="4478497" y="1343055"/>
                </a:cubicBezTo>
                <a:cubicBezTo>
                  <a:pt x="4475213" y="1360944"/>
                  <a:pt x="4444530" y="1346112"/>
                  <a:pt x="4445549" y="1372606"/>
                </a:cubicBezTo>
                <a:cubicBezTo>
                  <a:pt x="4434227" y="1383929"/>
                  <a:pt x="4415545" y="1358001"/>
                  <a:pt x="4401166" y="1382004"/>
                </a:cubicBezTo>
                <a:cubicBezTo>
                  <a:pt x="4426754" y="1390609"/>
                  <a:pt x="4456985" y="1387552"/>
                  <a:pt x="4475893" y="1412574"/>
                </a:cubicBezTo>
                <a:cubicBezTo>
                  <a:pt x="4474421" y="1421405"/>
                  <a:pt x="4472383" y="1413253"/>
                  <a:pt x="4470118" y="1412574"/>
                </a:cubicBezTo>
                <a:cubicBezTo>
                  <a:pt x="4467853" y="1411894"/>
                  <a:pt x="4468420" y="1421631"/>
                  <a:pt x="4468080" y="1427406"/>
                </a:cubicBezTo>
                <a:cubicBezTo>
                  <a:pt x="4453248" y="1425141"/>
                  <a:pt x="4446455" y="1427406"/>
                  <a:pt x="4437397" y="1417329"/>
                </a:cubicBezTo>
                <a:cubicBezTo>
                  <a:pt x="4426868" y="1436916"/>
                  <a:pt x="4409205" y="1437256"/>
                  <a:pt x="4391089" y="1436690"/>
                </a:cubicBezTo>
                <a:cubicBezTo>
                  <a:pt x="4397090" y="1425368"/>
                  <a:pt x="4418942" y="1422311"/>
                  <a:pt x="4431510" y="1422198"/>
                </a:cubicBezTo>
                <a:cubicBezTo>
                  <a:pt x="4405129" y="1406686"/>
                  <a:pt x="4386221" y="1430010"/>
                  <a:pt x="4358481" y="1421518"/>
                </a:cubicBezTo>
                <a:cubicBezTo>
                  <a:pt x="4358481" y="1426274"/>
                  <a:pt x="4360859" y="1425368"/>
                  <a:pt x="4362331" y="1426387"/>
                </a:cubicBezTo>
                <a:cubicBezTo>
                  <a:pt x="4359387" y="1433973"/>
                  <a:pt x="4353613" y="1433859"/>
                  <a:pt x="4354405" y="1451296"/>
                </a:cubicBezTo>
                <a:cubicBezTo>
                  <a:pt x="4338696" y="1462901"/>
                  <a:pt x="4320729" y="1470275"/>
                  <a:pt x="4301629" y="1474933"/>
                </a:cubicBezTo>
                <a:lnTo>
                  <a:pt x="4258734" y="1480221"/>
                </a:lnTo>
                <a:lnTo>
                  <a:pt x="4260012" y="1483434"/>
                </a:lnTo>
                <a:cubicBezTo>
                  <a:pt x="4260012" y="1491586"/>
                  <a:pt x="4248156" y="1478679"/>
                  <a:pt x="4240094" y="1484113"/>
                </a:cubicBezTo>
                <a:cubicBezTo>
                  <a:pt x="4237248" y="1487397"/>
                  <a:pt x="4237485" y="1495435"/>
                  <a:pt x="4231794" y="1494303"/>
                </a:cubicBezTo>
                <a:cubicBezTo>
                  <a:pt x="4234714" y="1504983"/>
                  <a:pt x="4239922" y="1514968"/>
                  <a:pt x="4247089" y="1523628"/>
                </a:cubicBezTo>
                <a:cubicBezTo>
                  <a:pt x="4241161" y="1531440"/>
                  <a:pt x="4221361" y="1492945"/>
                  <a:pt x="4221835" y="1534384"/>
                </a:cubicBezTo>
                <a:cubicBezTo>
                  <a:pt x="4222784" y="1548537"/>
                  <a:pt x="4233692" y="1543102"/>
                  <a:pt x="4242109" y="1543555"/>
                </a:cubicBezTo>
                <a:cubicBezTo>
                  <a:pt x="4242109" y="1554877"/>
                  <a:pt x="4235351" y="1554877"/>
                  <a:pt x="4228238" y="1553971"/>
                </a:cubicBezTo>
                <a:cubicBezTo>
                  <a:pt x="4231320" y="1576616"/>
                  <a:pt x="4238908" y="1587938"/>
                  <a:pt x="4229779" y="1599260"/>
                </a:cubicBezTo>
                <a:cubicBezTo>
                  <a:pt x="4245785" y="1626433"/>
                  <a:pt x="4248866" y="1620319"/>
                  <a:pt x="4265347" y="1637756"/>
                </a:cubicBezTo>
                <a:cubicBezTo>
                  <a:pt x="4261435" y="1648172"/>
                  <a:pt x="4246140" y="1635944"/>
                  <a:pt x="4239620" y="1633680"/>
                </a:cubicBezTo>
                <a:cubicBezTo>
                  <a:pt x="4236892" y="1638548"/>
                  <a:pt x="4234166" y="1643643"/>
                  <a:pt x="4231557" y="1648851"/>
                </a:cubicBezTo>
                <a:cubicBezTo>
                  <a:pt x="4237485" y="1664023"/>
                  <a:pt x="4254084" y="1643190"/>
                  <a:pt x="4257404" y="1652927"/>
                </a:cubicBezTo>
                <a:cubicBezTo>
                  <a:pt x="4257404" y="1660060"/>
                  <a:pt x="4257404" y="1667080"/>
                  <a:pt x="4260722" y="1667759"/>
                </a:cubicBezTo>
                <a:cubicBezTo>
                  <a:pt x="4254320" y="1677836"/>
                  <a:pt x="4241753" y="1654399"/>
                  <a:pt x="4229185" y="1658815"/>
                </a:cubicBezTo>
                <a:cubicBezTo>
                  <a:pt x="4229896" y="1665495"/>
                  <a:pt x="4241041" y="1667759"/>
                  <a:pt x="4229185" y="1668778"/>
                </a:cubicBezTo>
                <a:cubicBezTo>
                  <a:pt x="4233336" y="1678289"/>
                  <a:pt x="4246614" y="1670816"/>
                  <a:pt x="4252186" y="1677949"/>
                </a:cubicBezTo>
                <a:cubicBezTo>
                  <a:pt x="4243064" y="1684125"/>
                  <a:pt x="4232466" y="1688018"/>
                  <a:pt x="4221360" y="1689272"/>
                </a:cubicBezTo>
                <a:cubicBezTo>
                  <a:pt x="4219819" y="1702632"/>
                  <a:pt x="4227525" y="1698669"/>
                  <a:pt x="4230372" y="1703764"/>
                </a:cubicBezTo>
                <a:cubicBezTo>
                  <a:pt x="4236656" y="1704557"/>
                  <a:pt x="4239264" y="1699462"/>
                  <a:pt x="4238315" y="1688706"/>
                </a:cubicBezTo>
                <a:cubicBezTo>
                  <a:pt x="4248986" y="1702405"/>
                  <a:pt x="4251713" y="1720295"/>
                  <a:pt x="4262028" y="1722672"/>
                </a:cubicBezTo>
                <a:cubicBezTo>
                  <a:pt x="4267600" y="1735806"/>
                  <a:pt x="4250172" y="1732636"/>
                  <a:pt x="4259656" y="1737618"/>
                </a:cubicBezTo>
                <a:cubicBezTo>
                  <a:pt x="4252186" y="1760262"/>
                  <a:pt x="4210098" y="1736032"/>
                  <a:pt x="4200376" y="1754488"/>
                </a:cubicBezTo>
                <a:cubicBezTo>
                  <a:pt x="4215670" y="1765810"/>
                  <a:pt x="4233454" y="1743165"/>
                  <a:pt x="4251712" y="1762640"/>
                </a:cubicBezTo>
                <a:cubicBezTo>
                  <a:pt x="4243294" y="1779397"/>
                  <a:pt x="4221716" y="1763432"/>
                  <a:pt x="4198123" y="1769433"/>
                </a:cubicBezTo>
                <a:cubicBezTo>
                  <a:pt x="4210477" y="1781201"/>
                  <a:pt x="4218078" y="1796761"/>
                  <a:pt x="4219582" y="1813363"/>
                </a:cubicBezTo>
                <a:cubicBezTo>
                  <a:pt x="4218871" y="1820156"/>
                  <a:pt x="4212588" y="1817779"/>
                  <a:pt x="4208437" y="1818685"/>
                </a:cubicBezTo>
                <a:cubicBezTo>
                  <a:pt x="4214009" y="1847103"/>
                  <a:pt x="4235824" y="1844160"/>
                  <a:pt x="4257404" y="1842008"/>
                </a:cubicBezTo>
                <a:cubicBezTo>
                  <a:pt x="4257404" y="1849028"/>
                  <a:pt x="4257404" y="1856048"/>
                  <a:pt x="4260722" y="1856727"/>
                </a:cubicBezTo>
                <a:cubicBezTo>
                  <a:pt x="4255270" y="1862049"/>
                  <a:pt x="4247800" y="1859445"/>
                  <a:pt x="4235469" y="1862502"/>
                </a:cubicBezTo>
                <a:cubicBezTo>
                  <a:pt x="4236180" y="1873824"/>
                  <a:pt x="4247325" y="1864200"/>
                  <a:pt x="4252542" y="1866917"/>
                </a:cubicBezTo>
                <a:cubicBezTo>
                  <a:pt x="4251712" y="1878239"/>
                  <a:pt x="4238788" y="1869521"/>
                  <a:pt x="4232980" y="1872578"/>
                </a:cubicBezTo>
                <a:lnTo>
                  <a:pt x="4232980" y="1857633"/>
                </a:lnTo>
                <a:lnTo>
                  <a:pt x="4210334" y="1858426"/>
                </a:lnTo>
                <a:cubicBezTo>
                  <a:pt x="4211282" y="1872578"/>
                  <a:pt x="4222190" y="1867144"/>
                  <a:pt x="4230490" y="1867710"/>
                </a:cubicBezTo>
                <a:cubicBezTo>
                  <a:pt x="4228118" y="1902809"/>
                  <a:pt x="4244836" y="1915942"/>
                  <a:pt x="4257285" y="1906545"/>
                </a:cubicBezTo>
                <a:cubicBezTo>
                  <a:pt x="4260486" y="1911074"/>
                  <a:pt x="4258826" y="1924774"/>
                  <a:pt x="4266296" y="1921151"/>
                </a:cubicBezTo>
                <a:cubicBezTo>
                  <a:pt x="4262502" y="1928623"/>
                  <a:pt x="4257641" y="1932473"/>
                  <a:pt x="4269497" y="1931001"/>
                </a:cubicBezTo>
                <a:cubicBezTo>
                  <a:pt x="4269497" y="1935756"/>
                  <a:pt x="4266059" y="1934964"/>
                  <a:pt x="4263924" y="1936209"/>
                </a:cubicBezTo>
                <a:cubicBezTo>
                  <a:pt x="4265584" y="1947531"/>
                  <a:pt x="4278982" y="1936209"/>
                  <a:pt x="4281234" y="1945493"/>
                </a:cubicBezTo>
                <a:cubicBezTo>
                  <a:pt x="4262502" y="1940851"/>
                  <a:pt x="4240094" y="1951041"/>
                  <a:pt x="4221954" y="1957382"/>
                </a:cubicBezTo>
                <a:cubicBezTo>
                  <a:pt x="4228593" y="1970968"/>
                  <a:pt x="4241991" y="1955910"/>
                  <a:pt x="4250053" y="1956476"/>
                </a:cubicBezTo>
                <a:cubicBezTo>
                  <a:pt x="4250053" y="1965760"/>
                  <a:pt x="4240924" y="1960212"/>
                  <a:pt x="4242228" y="1971534"/>
                </a:cubicBezTo>
                <a:cubicBezTo>
                  <a:pt x="4250408" y="1996557"/>
                  <a:pt x="4281234" y="1968251"/>
                  <a:pt x="4290363" y="1979913"/>
                </a:cubicBezTo>
                <a:cubicBezTo>
                  <a:pt x="4322257" y="1983310"/>
                  <a:pt x="4282538" y="1981724"/>
                  <a:pt x="4276610" y="1990329"/>
                </a:cubicBezTo>
                <a:cubicBezTo>
                  <a:pt x="4268230" y="1984151"/>
                  <a:pt x="4256436" y="1984532"/>
                  <a:pt x="4248512" y="1991235"/>
                </a:cubicBezTo>
                <a:cubicBezTo>
                  <a:pt x="4249459" y="1999953"/>
                  <a:pt x="4253728" y="2002557"/>
                  <a:pt x="4260368" y="2000746"/>
                </a:cubicBezTo>
                <a:cubicBezTo>
                  <a:pt x="4258826" y="2016710"/>
                  <a:pt x="4239382" y="1996330"/>
                  <a:pt x="4240805" y="2006407"/>
                </a:cubicBezTo>
                <a:cubicBezTo>
                  <a:pt x="4238671" y="2001878"/>
                  <a:pt x="4240094" y="1986367"/>
                  <a:pt x="4226221" y="1992028"/>
                </a:cubicBezTo>
                <a:cubicBezTo>
                  <a:pt x="4233216" y="2010936"/>
                  <a:pt x="4221004" y="2050564"/>
                  <a:pt x="4203340" y="2057244"/>
                </a:cubicBezTo>
                <a:cubicBezTo>
                  <a:pt x="4205948" y="2064603"/>
                  <a:pt x="4212588" y="2064150"/>
                  <a:pt x="4217685" y="2066754"/>
                </a:cubicBezTo>
                <a:cubicBezTo>
                  <a:pt x="4220174" y="2080001"/>
                  <a:pt x="4212232" y="2076491"/>
                  <a:pt x="4209860" y="2081813"/>
                </a:cubicBezTo>
                <a:cubicBezTo>
                  <a:pt x="4221716" y="2108760"/>
                  <a:pt x="4251949" y="2070491"/>
                  <a:pt x="4261078" y="2100042"/>
                </a:cubicBezTo>
                <a:cubicBezTo>
                  <a:pt x="4257166" y="2118044"/>
                  <a:pt x="4211282" y="2105137"/>
                  <a:pt x="4214484" y="2131404"/>
                </a:cubicBezTo>
                <a:cubicBezTo>
                  <a:pt x="4198360" y="2142726"/>
                  <a:pt x="4170024" y="2118610"/>
                  <a:pt x="4150461" y="2143519"/>
                </a:cubicBezTo>
                <a:cubicBezTo>
                  <a:pt x="4188045" y="2150425"/>
                  <a:pt x="4231913" y="2145783"/>
                  <a:pt x="4260722" y="2169560"/>
                </a:cubicBezTo>
                <a:cubicBezTo>
                  <a:pt x="4258945" y="2178505"/>
                  <a:pt x="4255625" y="2170579"/>
                  <a:pt x="4252306" y="2169560"/>
                </a:cubicBezTo>
                <a:cubicBezTo>
                  <a:pt x="4248986" y="2168541"/>
                  <a:pt x="4250289" y="2178618"/>
                  <a:pt x="4250053" y="2184505"/>
                </a:cubicBezTo>
                <a:cubicBezTo>
                  <a:pt x="4228474" y="2183033"/>
                  <a:pt x="4218752" y="2186204"/>
                  <a:pt x="4204881" y="2176127"/>
                </a:cubicBezTo>
                <a:lnTo>
                  <a:pt x="4196234" y="2181716"/>
                </a:lnTo>
                <a:lnTo>
                  <a:pt x="4169273" y="2177518"/>
                </a:lnTo>
                <a:cubicBezTo>
                  <a:pt x="4143414" y="2178250"/>
                  <a:pt x="4120939" y="2190733"/>
                  <a:pt x="4089995" y="2185638"/>
                </a:cubicBezTo>
                <a:cubicBezTo>
                  <a:pt x="4089995" y="2190393"/>
                  <a:pt x="4093670" y="2189261"/>
                  <a:pt x="4095803" y="2190280"/>
                </a:cubicBezTo>
                <a:cubicBezTo>
                  <a:pt x="4091892" y="2197979"/>
                  <a:pt x="4083947" y="2198205"/>
                  <a:pt x="4085608" y="2215528"/>
                </a:cubicBezTo>
                <a:cubicBezTo>
                  <a:pt x="4063407" y="2228096"/>
                  <a:pt x="4037687" y="2236602"/>
                  <a:pt x="4010167" y="2242489"/>
                </a:cubicBezTo>
                <a:lnTo>
                  <a:pt x="3975186" y="2247054"/>
                </a:lnTo>
                <a:lnTo>
                  <a:pt x="3974604" y="2249304"/>
                </a:lnTo>
                <a:cubicBezTo>
                  <a:pt x="3967204" y="2256671"/>
                  <a:pt x="3948545" y="2256459"/>
                  <a:pt x="3943365" y="2266818"/>
                </a:cubicBezTo>
                <a:cubicBezTo>
                  <a:pt x="3945902" y="2279046"/>
                  <a:pt x="3960562" y="2259006"/>
                  <a:pt x="3950695" y="2271121"/>
                </a:cubicBezTo>
                <a:cubicBezTo>
                  <a:pt x="3959716" y="2273951"/>
                  <a:pt x="3959434" y="2278480"/>
                  <a:pt x="3969583" y="2279386"/>
                </a:cubicBezTo>
                <a:cubicBezTo>
                  <a:pt x="3954219" y="2286292"/>
                  <a:pt x="3957743" y="2298181"/>
                  <a:pt x="3940687" y="2291954"/>
                </a:cubicBezTo>
                <a:cubicBezTo>
                  <a:pt x="3944352" y="2298860"/>
                  <a:pt x="3950836" y="2295916"/>
                  <a:pt x="3950977" y="2315956"/>
                </a:cubicBezTo>
                <a:cubicBezTo>
                  <a:pt x="3956756" y="2316975"/>
                  <a:pt x="3949708" y="2296709"/>
                  <a:pt x="3957320" y="2300331"/>
                </a:cubicBezTo>
                <a:cubicBezTo>
                  <a:pt x="3957320" y="2305426"/>
                  <a:pt x="3958729" y="2310295"/>
                  <a:pt x="3959434" y="2315277"/>
                </a:cubicBezTo>
                <a:cubicBezTo>
                  <a:pt x="3974234" y="2315277"/>
                  <a:pt x="3980014" y="2309049"/>
                  <a:pt x="3991572" y="2312334"/>
                </a:cubicBezTo>
                <a:cubicBezTo>
                  <a:pt x="3976772" y="2327279"/>
                  <a:pt x="3971838" y="2331242"/>
                  <a:pt x="3954501" y="2325693"/>
                </a:cubicBezTo>
                <a:cubicBezTo>
                  <a:pt x="3966482" y="2347771"/>
                  <a:pt x="3992559" y="2340073"/>
                  <a:pt x="3997774" y="2326826"/>
                </a:cubicBezTo>
                <a:cubicBezTo>
                  <a:pt x="4001862" y="2336903"/>
                  <a:pt x="3997774" y="2333959"/>
                  <a:pt x="4006936" y="2330902"/>
                </a:cubicBezTo>
                <a:cubicBezTo>
                  <a:pt x="4002848" y="2339960"/>
                  <a:pt x="4004117" y="2342224"/>
                  <a:pt x="4012433" y="2340413"/>
                </a:cubicBezTo>
                <a:cubicBezTo>
                  <a:pt x="4010601" y="2352980"/>
                  <a:pt x="3998338" y="2343809"/>
                  <a:pt x="3993404" y="2342224"/>
                </a:cubicBezTo>
                <a:cubicBezTo>
                  <a:pt x="3996505" y="2374266"/>
                  <a:pt x="4007500" y="2350716"/>
                  <a:pt x="4012856" y="2360453"/>
                </a:cubicBezTo>
                <a:cubicBezTo>
                  <a:pt x="4004822" y="2374945"/>
                  <a:pt x="3991572" y="2361472"/>
                  <a:pt x="3984665" y="2372907"/>
                </a:cubicBezTo>
                <a:cubicBezTo>
                  <a:pt x="3991956" y="2375796"/>
                  <a:pt x="4000129" y="2376936"/>
                  <a:pt x="4008206" y="2376190"/>
                </a:cubicBezTo>
                <a:cubicBezTo>
                  <a:pt x="3999608" y="2383889"/>
                  <a:pt x="3991291" y="2408232"/>
                  <a:pt x="3980015" y="2398834"/>
                </a:cubicBezTo>
                <a:cubicBezTo>
                  <a:pt x="3986076" y="2420347"/>
                  <a:pt x="3994110" y="2392154"/>
                  <a:pt x="4003836" y="2406647"/>
                </a:cubicBezTo>
                <a:cubicBezTo>
                  <a:pt x="3997634" y="2426574"/>
                  <a:pt x="3980438" y="2404495"/>
                  <a:pt x="3971276" y="2424536"/>
                </a:cubicBezTo>
                <a:cubicBezTo>
                  <a:pt x="3974940" y="2437217"/>
                  <a:pt x="3978887" y="2414346"/>
                  <a:pt x="3984243" y="2428385"/>
                </a:cubicBezTo>
                <a:cubicBezTo>
                  <a:pt x="3981706" y="2414459"/>
                  <a:pt x="4002568" y="2424536"/>
                  <a:pt x="4009192" y="2431216"/>
                </a:cubicBezTo>
                <a:cubicBezTo>
                  <a:pt x="3986076" y="2439594"/>
                  <a:pt x="3972967" y="2436537"/>
                  <a:pt x="3949004" y="2451596"/>
                </a:cubicBezTo>
                <a:lnTo>
                  <a:pt x="3964787" y="2456411"/>
                </a:lnTo>
                <a:lnTo>
                  <a:pt x="3974338" y="2452547"/>
                </a:lnTo>
                <a:cubicBezTo>
                  <a:pt x="3984995" y="2451075"/>
                  <a:pt x="3996289" y="2450537"/>
                  <a:pt x="4005517" y="2447084"/>
                </a:cubicBezTo>
                <a:cubicBezTo>
                  <a:pt x="3997987" y="2454500"/>
                  <a:pt x="3989892" y="2458972"/>
                  <a:pt x="3980367" y="2461421"/>
                </a:cubicBezTo>
                <a:lnTo>
                  <a:pt x="3978931" y="2461514"/>
                </a:lnTo>
                <a:lnTo>
                  <a:pt x="3993969" y="2467447"/>
                </a:lnTo>
                <a:cubicBezTo>
                  <a:pt x="3982693" y="2449558"/>
                  <a:pt x="3998903" y="2462239"/>
                  <a:pt x="4002568" y="2471636"/>
                </a:cubicBezTo>
                <a:cubicBezTo>
                  <a:pt x="4002568" y="2460993"/>
                  <a:pt x="4008347" y="2459635"/>
                  <a:pt x="4015254" y="2460314"/>
                </a:cubicBezTo>
                <a:cubicBezTo>
                  <a:pt x="4015254" y="2464956"/>
                  <a:pt x="4013280" y="2464277"/>
                  <a:pt x="4011871" y="2465522"/>
                </a:cubicBezTo>
                <a:lnTo>
                  <a:pt x="4024535" y="2467423"/>
                </a:lnTo>
                <a:lnTo>
                  <a:pt x="4104947" y="2439043"/>
                </a:lnTo>
                <a:cubicBezTo>
                  <a:pt x="4134385" y="2428891"/>
                  <a:pt x="4164197" y="2419231"/>
                  <a:pt x="4194824" y="2411079"/>
                </a:cubicBezTo>
                <a:cubicBezTo>
                  <a:pt x="4194824" y="2417193"/>
                  <a:pt x="4193918" y="2421496"/>
                  <a:pt x="4190295" y="2422401"/>
                </a:cubicBezTo>
                <a:cubicBezTo>
                  <a:pt x="4220412" y="2432818"/>
                  <a:pt x="4240113" y="2396926"/>
                  <a:pt x="4262644" y="2384019"/>
                </a:cubicBezTo>
                <a:cubicBezTo>
                  <a:pt x="4260493" y="2401002"/>
                  <a:pt x="4248491" y="2403493"/>
                  <a:pt x="4241358" y="2413004"/>
                </a:cubicBezTo>
                <a:cubicBezTo>
                  <a:pt x="4255285" y="2415721"/>
                  <a:pt x="4279061" y="2402701"/>
                  <a:pt x="4296045" y="2398398"/>
                </a:cubicBezTo>
                <a:cubicBezTo>
                  <a:pt x="4284344" y="2410893"/>
                  <a:pt x="4268644" y="2418903"/>
                  <a:pt x="4251662" y="2421043"/>
                </a:cubicBezTo>
                <a:cubicBezTo>
                  <a:pt x="4271136" y="2455009"/>
                  <a:pt x="4296950" y="2441423"/>
                  <a:pt x="4313481" y="2460557"/>
                </a:cubicBezTo>
                <a:cubicBezTo>
                  <a:pt x="4308952" y="2455462"/>
                  <a:pt x="4315406" y="2483202"/>
                  <a:pt x="4322878" y="2489203"/>
                </a:cubicBezTo>
                <a:lnTo>
                  <a:pt x="4324929" y="2490438"/>
                </a:lnTo>
                <a:lnTo>
                  <a:pt x="4323783" y="2494071"/>
                </a:lnTo>
                <a:cubicBezTo>
                  <a:pt x="4323783" y="2489995"/>
                  <a:pt x="4337710" y="2516716"/>
                  <a:pt x="4330124" y="2518187"/>
                </a:cubicBezTo>
                <a:cubicBezTo>
                  <a:pt x="4350291" y="2523387"/>
                  <a:pt x="4369430" y="2531961"/>
                  <a:pt x="4386735" y="2543549"/>
                </a:cubicBezTo>
                <a:cubicBezTo>
                  <a:pt x="4370997" y="2549890"/>
                  <a:pt x="4322538" y="2508677"/>
                  <a:pt x="4323896" y="2569590"/>
                </a:cubicBezTo>
                <a:cubicBezTo>
                  <a:pt x="4339408" y="2600613"/>
                  <a:pt x="4355485" y="2629032"/>
                  <a:pt x="4380508" y="2620314"/>
                </a:cubicBezTo>
                <a:cubicBezTo>
                  <a:pt x="4382044" y="2628591"/>
                  <a:pt x="4384872" y="2636577"/>
                  <a:pt x="4388886" y="2643977"/>
                </a:cubicBezTo>
                <a:cubicBezTo>
                  <a:pt x="4390018" y="2652016"/>
                  <a:pt x="4379262" y="2640354"/>
                  <a:pt x="4374280" y="2646468"/>
                </a:cubicBezTo>
                <a:cubicBezTo>
                  <a:pt x="4372695" y="2649978"/>
                  <a:pt x="4374280" y="2657790"/>
                  <a:pt x="4369638" y="2657790"/>
                </a:cubicBezTo>
                <a:cubicBezTo>
                  <a:pt x="4373116" y="2667818"/>
                  <a:pt x="4378370" y="2677137"/>
                  <a:pt x="4385150" y="2685303"/>
                </a:cubicBezTo>
                <a:cubicBezTo>
                  <a:pt x="4381979" y="2693682"/>
                  <a:pt x="4361826" y="2657451"/>
                  <a:pt x="4368053" y="2698437"/>
                </a:cubicBezTo>
                <a:cubicBezTo>
                  <a:pt x="4370770" y="2712363"/>
                  <a:pt x="4378356" y="2705910"/>
                  <a:pt x="4384357" y="2705570"/>
                </a:cubicBezTo>
                <a:cubicBezTo>
                  <a:pt x="4385942" y="2716892"/>
                  <a:pt x="4380960" y="2716892"/>
                  <a:pt x="4375639" y="2716892"/>
                </a:cubicBezTo>
                <a:cubicBezTo>
                  <a:pt x="4381300" y="2739537"/>
                  <a:pt x="4388433" y="2749274"/>
                  <a:pt x="4383225" y="2760936"/>
                </a:cubicBezTo>
                <a:cubicBezTo>
                  <a:pt x="4398963" y="2786411"/>
                  <a:pt x="4400321" y="2779957"/>
                  <a:pt x="4414927" y="2795695"/>
                </a:cubicBezTo>
                <a:cubicBezTo>
                  <a:pt x="4413568" y="2806451"/>
                  <a:pt x="4400548" y="2795695"/>
                  <a:pt x="4395453" y="2794110"/>
                </a:cubicBezTo>
                <a:cubicBezTo>
                  <a:pt x="4394094" y="2799205"/>
                  <a:pt x="4392849" y="2804413"/>
                  <a:pt x="4391716" y="2809848"/>
                </a:cubicBezTo>
                <a:cubicBezTo>
                  <a:pt x="4398283" y="2824340"/>
                  <a:pt x="4407454" y="2802149"/>
                  <a:pt x="4411191" y="2811546"/>
                </a:cubicBezTo>
                <a:cubicBezTo>
                  <a:pt x="4412210" y="2818453"/>
                  <a:pt x="4413229" y="2825472"/>
                  <a:pt x="4415833" y="2825812"/>
                </a:cubicBezTo>
                <a:cubicBezTo>
                  <a:pt x="4412549" y="2836342"/>
                  <a:pt x="4399982" y="2814490"/>
                  <a:pt x="4391377" y="2819924"/>
                </a:cubicBezTo>
                <a:cubicBezTo>
                  <a:pt x="4392962" y="2826378"/>
                  <a:pt x="4401567" y="2827624"/>
                  <a:pt x="4393075" y="2829775"/>
                </a:cubicBezTo>
                <a:cubicBezTo>
                  <a:pt x="4397604" y="2838833"/>
                  <a:pt x="4406209" y="2829775"/>
                  <a:pt x="4411304" y="2836681"/>
                </a:cubicBezTo>
                <a:cubicBezTo>
                  <a:pt x="4405871" y="2843317"/>
                  <a:pt x="4398512" y="2848103"/>
                  <a:pt x="4390245" y="2850381"/>
                </a:cubicBezTo>
                <a:cubicBezTo>
                  <a:pt x="4391150" y="2863741"/>
                  <a:pt x="4396245" y="2859099"/>
                  <a:pt x="4398963" y="2863968"/>
                </a:cubicBezTo>
                <a:cubicBezTo>
                  <a:pt x="4403718" y="2863968"/>
                  <a:pt x="4404850" y="2858873"/>
                  <a:pt x="4402699" y="2848230"/>
                </a:cubicBezTo>
                <a:cubicBezTo>
                  <a:pt x="4412436" y="2860798"/>
                  <a:pt x="4416965" y="2878234"/>
                  <a:pt x="4425344" y="2879592"/>
                </a:cubicBezTo>
                <a:cubicBezTo>
                  <a:pt x="4431344" y="2892047"/>
                  <a:pt x="4417984" y="2890915"/>
                  <a:pt x="4425344" y="2894651"/>
                </a:cubicBezTo>
                <a:cubicBezTo>
                  <a:pt x="4423079" y="2917295"/>
                  <a:pt x="4388886" y="2897708"/>
                  <a:pt x="4384810" y="2917295"/>
                </a:cubicBezTo>
                <a:cubicBezTo>
                  <a:pt x="4397604" y="2926919"/>
                  <a:pt x="4407454" y="2902577"/>
                  <a:pt x="4423419" y="2920579"/>
                </a:cubicBezTo>
                <a:cubicBezTo>
                  <a:pt x="4419682" y="2938015"/>
                  <a:pt x="4401680" y="2924202"/>
                  <a:pt x="4385376" y="2931901"/>
                </a:cubicBezTo>
                <a:cubicBezTo>
                  <a:pt x="4396565" y="2943334"/>
                  <a:pt x="4404195" y="2957769"/>
                  <a:pt x="4407341" y="2973454"/>
                </a:cubicBezTo>
                <a:cubicBezTo>
                  <a:pt x="4407907" y="2980134"/>
                  <a:pt x="4402926" y="2978435"/>
                  <a:pt x="4399982" y="2979794"/>
                </a:cubicBezTo>
                <a:cubicBezTo>
                  <a:pt x="4408134" y="3007307"/>
                  <a:pt x="4423645" y="3002439"/>
                  <a:pt x="4438930" y="2998249"/>
                </a:cubicBezTo>
                <a:cubicBezTo>
                  <a:pt x="4439949" y="3005156"/>
                  <a:pt x="4440968" y="3012062"/>
                  <a:pt x="4443572" y="3012515"/>
                </a:cubicBezTo>
                <a:cubicBezTo>
                  <a:pt x="4440289" y="3018290"/>
                  <a:pt x="4434628" y="3016252"/>
                  <a:pt x="4426024" y="3020554"/>
                </a:cubicBezTo>
                <a:cubicBezTo>
                  <a:pt x="4428175" y="3031310"/>
                  <a:pt x="4435081" y="3021120"/>
                  <a:pt x="4439044" y="3023271"/>
                </a:cubicBezTo>
                <a:cubicBezTo>
                  <a:pt x="4440176" y="3034594"/>
                  <a:pt x="4429420" y="3027121"/>
                  <a:pt x="4425684" y="3030744"/>
                </a:cubicBezTo>
                <a:lnTo>
                  <a:pt x="4423193" y="3016025"/>
                </a:lnTo>
                <a:lnTo>
                  <a:pt x="4406889" y="3018856"/>
                </a:lnTo>
                <a:cubicBezTo>
                  <a:pt x="4409606" y="3032782"/>
                  <a:pt x="4416966" y="3026328"/>
                  <a:pt x="4422854" y="3026102"/>
                </a:cubicBezTo>
                <a:cubicBezTo>
                  <a:pt x="4426137" y="3061088"/>
                  <a:pt x="4440176" y="3072636"/>
                  <a:pt x="4447876" y="3062107"/>
                </a:cubicBezTo>
                <a:cubicBezTo>
                  <a:pt x="4450819" y="3066296"/>
                  <a:pt x="4451611" y="3079996"/>
                  <a:pt x="4456480" y="3075693"/>
                </a:cubicBezTo>
                <a:cubicBezTo>
                  <a:pt x="4454894" y="3083506"/>
                  <a:pt x="4451838" y="3087015"/>
                  <a:pt x="4460216" y="3085204"/>
                </a:cubicBezTo>
                <a:cubicBezTo>
                  <a:pt x="4460895" y="3089846"/>
                  <a:pt x="4458404" y="3089393"/>
                  <a:pt x="4457047" y="3090752"/>
                </a:cubicBezTo>
                <a:cubicBezTo>
                  <a:pt x="4459763" y="3102074"/>
                  <a:pt x="4467803" y="3089053"/>
                  <a:pt x="4470860" y="3098451"/>
                </a:cubicBezTo>
                <a:cubicBezTo>
                  <a:pt x="4456707" y="3095507"/>
                  <a:pt x="4441875" y="3107735"/>
                  <a:pt x="4429986" y="3115661"/>
                </a:cubicBezTo>
                <a:cubicBezTo>
                  <a:pt x="4436893" y="3128455"/>
                  <a:pt x="4444366" y="3112377"/>
                  <a:pt x="4450253" y="3112151"/>
                </a:cubicBezTo>
                <a:cubicBezTo>
                  <a:pt x="4451612" y="3121322"/>
                  <a:pt x="4444139" y="3116680"/>
                  <a:pt x="4446743" y="3127775"/>
                </a:cubicBezTo>
                <a:cubicBezTo>
                  <a:pt x="4456254" y="3151779"/>
                  <a:pt x="4474483" y="3120869"/>
                  <a:pt x="4482748" y="3131625"/>
                </a:cubicBezTo>
                <a:cubicBezTo>
                  <a:pt x="4506185" y="3131625"/>
                  <a:pt x="4477313" y="3134116"/>
                  <a:pt x="4474256" y="3142947"/>
                </a:cubicBezTo>
                <a:cubicBezTo>
                  <a:pt x="4471253" y="3140366"/>
                  <a:pt x="4467252" y="3139265"/>
                  <a:pt x="4463351" y="3139945"/>
                </a:cubicBezTo>
                <a:cubicBezTo>
                  <a:pt x="4459450" y="3140624"/>
                  <a:pt x="4456057" y="3143013"/>
                  <a:pt x="4454103" y="3146457"/>
                </a:cubicBezTo>
                <a:cubicBezTo>
                  <a:pt x="4456141" y="3154949"/>
                  <a:pt x="4459538" y="3156987"/>
                  <a:pt x="4463840" y="3154836"/>
                </a:cubicBezTo>
                <a:cubicBezTo>
                  <a:pt x="4465084" y="3170800"/>
                  <a:pt x="4448101" y="3152345"/>
                  <a:pt x="4450592" y="3162194"/>
                </a:cubicBezTo>
                <a:cubicBezTo>
                  <a:pt x="4448441" y="3157892"/>
                  <a:pt x="4447196" y="3142494"/>
                  <a:pt x="4438025" y="3149287"/>
                </a:cubicBezTo>
                <a:cubicBezTo>
                  <a:pt x="4445838" y="3167402"/>
                  <a:pt x="4442781" y="3207709"/>
                  <a:pt x="4431006" y="3215975"/>
                </a:cubicBezTo>
                <a:cubicBezTo>
                  <a:pt x="4434062" y="3222994"/>
                  <a:pt x="4438705" y="3221862"/>
                  <a:pt x="4442328" y="3223901"/>
                </a:cubicBezTo>
                <a:cubicBezTo>
                  <a:pt x="4445951" y="3236922"/>
                  <a:pt x="4439837" y="3234091"/>
                  <a:pt x="4438818" y="3239639"/>
                </a:cubicBezTo>
                <a:cubicBezTo>
                  <a:pt x="4451725" y="3265114"/>
                  <a:pt x="4467463" y="3224467"/>
                  <a:pt x="4478332" y="3252999"/>
                </a:cubicBezTo>
                <a:cubicBezTo>
                  <a:pt x="4478332" y="3271115"/>
                  <a:pt x="4443233" y="3262510"/>
                  <a:pt x="4449461" y="3288211"/>
                </a:cubicBezTo>
                <a:cubicBezTo>
                  <a:pt x="4439610" y="3301345"/>
                  <a:pt x="4415494" y="3279605"/>
                  <a:pt x="4405304" y="3306099"/>
                </a:cubicBezTo>
                <a:cubicBezTo>
                  <a:pt x="4433270" y="3309496"/>
                  <a:pt x="4464066" y="3300778"/>
                  <a:pt x="4488070" y="3321724"/>
                </a:cubicBezTo>
                <a:cubicBezTo>
                  <a:pt x="4488070" y="3330782"/>
                  <a:pt x="4484673" y="3323196"/>
                  <a:pt x="4482182" y="3322856"/>
                </a:cubicBezTo>
                <a:cubicBezTo>
                  <a:pt x="4479691" y="3322518"/>
                  <a:pt x="4482182" y="3332027"/>
                  <a:pt x="4482182" y="3337803"/>
                </a:cubicBezTo>
                <a:cubicBezTo>
                  <a:pt x="4466557" y="3337803"/>
                  <a:pt x="4460104" y="3342331"/>
                  <a:pt x="4448781" y="3333613"/>
                </a:cubicBezTo>
                <a:lnTo>
                  <a:pt x="4443680" y="3339614"/>
                </a:lnTo>
                <a:lnTo>
                  <a:pt x="4423434" y="3337788"/>
                </a:lnTo>
                <a:lnTo>
                  <a:pt x="4401024" y="3346097"/>
                </a:lnTo>
                <a:lnTo>
                  <a:pt x="4395964" y="3359131"/>
                </a:lnTo>
                <a:lnTo>
                  <a:pt x="4394948" y="3347921"/>
                </a:lnTo>
                <a:lnTo>
                  <a:pt x="4368280" y="3353201"/>
                </a:lnTo>
                <a:cubicBezTo>
                  <a:pt x="4369073" y="3357843"/>
                  <a:pt x="4371337" y="3356484"/>
                  <a:pt x="4373036" y="3357164"/>
                </a:cubicBezTo>
                <a:cubicBezTo>
                  <a:pt x="4372243" y="3361183"/>
                  <a:pt x="4370375" y="3363447"/>
                  <a:pt x="4369215" y="3366830"/>
                </a:cubicBezTo>
                <a:lnTo>
                  <a:pt x="4369601" y="3381742"/>
                </a:lnTo>
                <a:lnTo>
                  <a:pt x="4370692" y="3381985"/>
                </a:lnTo>
                <a:cubicBezTo>
                  <a:pt x="4398115" y="3381358"/>
                  <a:pt x="4425458" y="3363887"/>
                  <a:pt x="4450763" y="3359471"/>
                </a:cubicBezTo>
                <a:cubicBezTo>
                  <a:pt x="4442384" y="3375096"/>
                  <a:pt x="4425968" y="3374190"/>
                  <a:pt x="4413513" y="3381323"/>
                </a:cubicBezTo>
                <a:cubicBezTo>
                  <a:pt x="4430836" y="3387777"/>
                  <a:pt x="4466274" y="3382342"/>
                  <a:pt x="4489938" y="3383134"/>
                </a:cubicBezTo>
                <a:cubicBezTo>
                  <a:pt x="4471370" y="3393211"/>
                  <a:pt x="4448385" y="3393324"/>
                  <a:pt x="4424382" y="3392192"/>
                </a:cubicBezTo>
                <a:cubicBezTo>
                  <a:pt x="4439101" y="3430574"/>
                  <a:pt x="4476578" y="3424800"/>
                  <a:pt x="4492316" y="3448237"/>
                </a:cubicBezTo>
                <a:cubicBezTo>
                  <a:pt x="4488126" y="3442010"/>
                  <a:pt x="4487560" y="3470882"/>
                  <a:pt x="4495372" y="3478467"/>
                </a:cubicBezTo>
                <a:lnTo>
                  <a:pt x="4497868" y="3480395"/>
                </a:lnTo>
                <a:lnTo>
                  <a:pt x="4495372" y="3483336"/>
                </a:lnTo>
                <a:cubicBezTo>
                  <a:pt x="4496505" y="3479373"/>
                  <a:pt x="4506695" y="3509717"/>
                  <a:pt x="4496052" y="3508358"/>
                </a:cubicBezTo>
                <a:cubicBezTo>
                  <a:pt x="4519889" y="3518684"/>
                  <a:pt x="4542058" y="3532498"/>
                  <a:pt x="4561834" y="3549345"/>
                </a:cubicBezTo>
                <a:cubicBezTo>
                  <a:pt x="4539190" y="3550816"/>
                  <a:pt x="4489145" y="3496923"/>
                  <a:pt x="4471256" y="3555798"/>
                </a:cubicBezTo>
                <a:cubicBezTo>
                  <a:pt x="4481560" y="3589765"/>
                  <a:pt x="4493901" y="3622145"/>
                  <a:pt x="4528660" y="3621014"/>
                </a:cubicBezTo>
                <a:cubicBezTo>
                  <a:pt x="4529339" y="3629959"/>
                  <a:pt x="4528094" y="3641621"/>
                  <a:pt x="4531943" y="3646263"/>
                </a:cubicBezTo>
                <a:cubicBezTo>
                  <a:pt x="4530698" y="3654302"/>
                  <a:pt x="4520621" y="3639922"/>
                  <a:pt x="4512016" y="3644338"/>
                </a:cubicBezTo>
                <a:cubicBezTo>
                  <a:pt x="4508846" y="3647282"/>
                  <a:pt x="4507940" y="3655661"/>
                  <a:pt x="4502506" y="3653509"/>
                </a:cubicBezTo>
                <a:cubicBezTo>
                  <a:pt x="4503072" y="3668342"/>
                  <a:pt x="4509978" y="3674456"/>
                  <a:pt x="4513828" y="3684419"/>
                </a:cubicBezTo>
                <a:cubicBezTo>
                  <a:pt x="4507034" y="3691439"/>
                  <a:pt x="4492316" y="3650452"/>
                  <a:pt x="4487447" y="3692005"/>
                </a:cubicBezTo>
                <a:cubicBezTo>
                  <a:pt x="4486541" y="3706158"/>
                  <a:pt x="4498769" y="3702082"/>
                  <a:pt x="4506355" y="3703327"/>
                </a:cubicBezTo>
                <a:cubicBezTo>
                  <a:pt x="4504883" y="3714083"/>
                  <a:pt x="4498203" y="3713291"/>
                  <a:pt x="4491296" y="3711932"/>
                </a:cubicBezTo>
                <a:cubicBezTo>
                  <a:pt x="4491296" y="3735143"/>
                  <a:pt x="4497412" y="3746691"/>
                  <a:pt x="4487108" y="3756315"/>
                </a:cubicBezTo>
                <a:cubicBezTo>
                  <a:pt x="4499223" y="3785413"/>
                  <a:pt x="4502958" y="3779639"/>
                  <a:pt x="4516886" y="3799000"/>
                </a:cubicBezTo>
                <a:cubicBezTo>
                  <a:pt x="4511678" y="3808850"/>
                  <a:pt x="4498316" y="3794697"/>
                  <a:pt x="4492203" y="3791754"/>
                </a:cubicBezTo>
                <a:cubicBezTo>
                  <a:pt x="4488920" y="3796283"/>
                  <a:pt x="4485636" y="3800925"/>
                  <a:pt x="4482353" y="3805793"/>
                </a:cubicBezTo>
                <a:cubicBezTo>
                  <a:pt x="4486202" y="3821644"/>
                  <a:pt x="4504997" y="3802963"/>
                  <a:pt x="4507035" y="3813039"/>
                </a:cubicBezTo>
                <a:cubicBezTo>
                  <a:pt x="4506130" y="3820059"/>
                  <a:pt x="4505337" y="3827079"/>
                  <a:pt x="4508507" y="3828211"/>
                </a:cubicBezTo>
                <a:cubicBezTo>
                  <a:pt x="4500921" y="3837382"/>
                  <a:pt x="4491637" y="3812587"/>
                  <a:pt x="4478730" y="3815304"/>
                </a:cubicBezTo>
                <a:cubicBezTo>
                  <a:pt x="4478730" y="3822097"/>
                  <a:pt x="4489373" y="3825720"/>
                  <a:pt x="4477711" y="3825267"/>
                </a:cubicBezTo>
                <a:cubicBezTo>
                  <a:pt x="4480654" y="3835231"/>
                  <a:pt x="4494581" y="3829570"/>
                  <a:pt x="4499110" y="3837269"/>
                </a:cubicBezTo>
                <a:cubicBezTo>
                  <a:pt x="4489334" y="3842216"/>
                  <a:pt x="4478472" y="3844630"/>
                  <a:pt x="4467521" y="3844289"/>
                </a:cubicBezTo>
                <a:cubicBezTo>
                  <a:pt x="4464350" y="3857309"/>
                  <a:pt x="4472389" y="3854366"/>
                  <a:pt x="4474540" y="3859800"/>
                </a:cubicBezTo>
                <a:cubicBezTo>
                  <a:pt x="4480541" y="3861272"/>
                  <a:pt x="4483712" y="3856630"/>
                  <a:pt x="4484278" y="3845874"/>
                </a:cubicBezTo>
                <a:cubicBezTo>
                  <a:pt x="4492882" y="3860819"/>
                  <a:pt x="4493222" y="3878822"/>
                  <a:pt x="4503186" y="3882445"/>
                </a:cubicBezTo>
                <a:cubicBezTo>
                  <a:pt x="4506809" y="3896258"/>
                  <a:pt x="4490052" y="3890936"/>
                  <a:pt x="4498996" y="3897050"/>
                </a:cubicBezTo>
                <a:cubicBezTo>
                  <a:pt x="4488693" y="3918449"/>
                  <a:pt x="4450877" y="3889351"/>
                  <a:pt x="4439442" y="3906448"/>
                </a:cubicBezTo>
                <a:cubicBezTo>
                  <a:pt x="4452802" y="3919468"/>
                  <a:pt x="4473408" y="3898862"/>
                  <a:pt x="4488240" y="3920940"/>
                </a:cubicBezTo>
                <a:cubicBezTo>
                  <a:pt x="4477823" y="3936565"/>
                  <a:pt x="4459029" y="3917996"/>
                  <a:pt x="4435365" y="3920940"/>
                </a:cubicBezTo>
                <a:cubicBezTo>
                  <a:pt x="4445854" y="3933990"/>
                  <a:pt x="4451246" y="3950406"/>
                  <a:pt x="4450536" y="3967135"/>
                </a:cubicBezTo>
                <a:cubicBezTo>
                  <a:pt x="4449065" y="3973814"/>
                  <a:pt x="4443290" y="3970644"/>
                  <a:pt x="4439214" y="3971098"/>
                </a:cubicBezTo>
                <a:cubicBezTo>
                  <a:pt x="4441026" y="3999856"/>
                  <a:pt x="4462425" y="3999743"/>
                  <a:pt x="4483484" y="4000196"/>
                </a:cubicBezTo>
                <a:cubicBezTo>
                  <a:pt x="4482579" y="4007215"/>
                  <a:pt x="4481787" y="4014122"/>
                  <a:pt x="4484843" y="4015254"/>
                </a:cubicBezTo>
                <a:cubicBezTo>
                  <a:pt x="4478956" y="4019782"/>
                  <a:pt x="4472162" y="4016272"/>
                  <a:pt x="4459821" y="4017858"/>
                </a:cubicBezTo>
                <a:cubicBezTo>
                  <a:pt x="4459142" y="4029181"/>
                  <a:pt x="4471143" y="4021029"/>
                  <a:pt x="4475672" y="4024312"/>
                </a:cubicBezTo>
                <a:cubicBezTo>
                  <a:pt x="4473408" y="4035634"/>
                  <a:pt x="4462085" y="4025218"/>
                  <a:pt x="4456084" y="4027482"/>
                </a:cubicBezTo>
                <a:lnTo>
                  <a:pt x="4457443" y="4012650"/>
                </a:lnTo>
                <a:lnTo>
                  <a:pt x="4435591" y="4010612"/>
                </a:lnTo>
                <a:cubicBezTo>
                  <a:pt x="4434686" y="4024765"/>
                  <a:pt x="4446234" y="4020802"/>
                  <a:pt x="4453820" y="4021934"/>
                </a:cubicBezTo>
                <a:cubicBezTo>
                  <a:pt x="4447027" y="4056467"/>
                  <a:pt x="4461406" y="4071639"/>
                  <a:pt x="4474653" y="4063827"/>
                </a:cubicBezTo>
                <a:cubicBezTo>
                  <a:pt x="4477030" y="4068695"/>
                  <a:pt x="4473747" y="4082055"/>
                  <a:pt x="4481333" y="4079338"/>
                </a:cubicBezTo>
                <a:cubicBezTo>
                  <a:pt x="4476804" y="4086358"/>
                  <a:pt x="4471709" y="4089188"/>
                  <a:pt x="4483144" y="4089528"/>
                </a:cubicBezTo>
                <a:cubicBezTo>
                  <a:pt x="4482578" y="4094283"/>
                  <a:pt x="4479408" y="4093038"/>
                  <a:pt x="4477257" y="4093944"/>
                </a:cubicBezTo>
                <a:cubicBezTo>
                  <a:pt x="4477257" y="4105266"/>
                  <a:pt x="4491523" y="4095416"/>
                  <a:pt x="4492542" y="4105266"/>
                </a:cubicBezTo>
                <a:cubicBezTo>
                  <a:pt x="4475219" y="4098473"/>
                  <a:pt x="4452461" y="4105266"/>
                  <a:pt x="4434686" y="4109908"/>
                </a:cubicBezTo>
                <a:cubicBezTo>
                  <a:pt x="4439442" y="4124174"/>
                  <a:pt x="4454046" y="4110927"/>
                  <a:pt x="4461746" y="4112512"/>
                </a:cubicBezTo>
                <a:cubicBezTo>
                  <a:pt x="4460614" y="4121683"/>
                  <a:pt x="4452462" y="4115003"/>
                  <a:pt x="4452236" y="4126438"/>
                </a:cubicBezTo>
                <a:cubicBezTo>
                  <a:pt x="4456878" y="4152253"/>
                  <a:pt x="4489939" y="4127910"/>
                  <a:pt x="4497525" y="4140591"/>
                </a:cubicBezTo>
                <a:cubicBezTo>
                  <a:pt x="4527415" y="4147951"/>
                  <a:pt x="4489826" y="4141384"/>
                  <a:pt x="4483032" y="4149309"/>
                </a:cubicBezTo>
                <a:cubicBezTo>
                  <a:pt x="4475801" y="4142141"/>
                  <a:pt x="4464508" y="4141098"/>
                  <a:pt x="4456085" y="4146818"/>
                </a:cubicBezTo>
                <a:cubicBezTo>
                  <a:pt x="4456085" y="4155536"/>
                  <a:pt x="4459708" y="4158141"/>
                  <a:pt x="4465936" y="4158141"/>
                </a:cubicBezTo>
                <a:cubicBezTo>
                  <a:pt x="4462426" y="4173765"/>
                  <a:pt x="4446575" y="4151121"/>
                  <a:pt x="4446687" y="4161311"/>
                </a:cubicBezTo>
                <a:cubicBezTo>
                  <a:pt x="4445102" y="4156555"/>
                  <a:pt x="4448385" y="4141384"/>
                  <a:pt x="4434572" y="4145233"/>
                </a:cubicBezTo>
                <a:cubicBezTo>
                  <a:pt x="4438762" y="4164934"/>
                  <a:pt x="4422118" y="4202750"/>
                  <a:pt x="4404568" y="4207166"/>
                </a:cubicBezTo>
                <a:cubicBezTo>
                  <a:pt x="4406154" y="4214865"/>
                  <a:pt x="4412495" y="4215205"/>
                  <a:pt x="4417023" y="4218488"/>
                </a:cubicBezTo>
                <a:cubicBezTo>
                  <a:pt x="4417702" y="4231961"/>
                  <a:pt x="4410683" y="4227433"/>
                  <a:pt x="4407738" y="4232414"/>
                </a:cubicBezTo>
                <a:cubicBezTo>
                  <a:pt x="4416005" y="4260720"/>
                  <a:pt x="4448952" y="4226300"/>
                  <a:pt x="4453820" y="4256757"/>
                </a:cubicBezTo>
                <a:cubicBezTo>
                  <a:pt x="4447820" y="4274193"/>
                  <a:pt x="4406040" y="4255738"/>
                  <a:pt x="4405815" y="4282232"/>
                </a:cubicBezTo>
                <a:cubicBezTo>
                  <a:pt x="4389171" y="4292082"/>
                  <a:pt x="4365508" y="4263890"/>
                  <a:pt x="4343995" y="4286648"/>
                </a:cubicBezTo>
                <a:cubicBezTo>
                  <a:pt x="4378642" y="4297970"/>
                  <a:pt x="4420534" y="4298649"/>
                  <a:pt x="4444537" y="4325709"/>
                </a:cubicBezTo>
                <a:cubicBezTo>
                  <a:pt x="4441820" y="4334315"/>
                  <a:pt x="4439668" y="4325709"/>
                  <a:pt x="4436611" y="4324917"/>
                </a:cubicBezTo>
                <a:cubicBezTo>
                  <a:pt x="4433441" y="4325483"/>
                  <a:pt x="4433554" y="4333748"/>
                  <a:pt x="4432535" y="4339409"/>
                </a:cubicBezTo>
                <a:cubicBezTo>
                  <a:pt x="4412495" y="4335560"/>
                  <a:pt x="4402984" y="4337371"/>
                  <a:pt x="4391322" y="4325709"/>
                </a:cubicBezTo>
                <a:cubicBezTo>
                  <a:pt x="4375358" y="4344051"/>
                  <a:pt x="4351128" y="4342353"/>
                  <a:pt x="4326220" y="4340089"/>
                </a:cubicBezTo>
                <a:cubicBezTo>
                  <a:pt x="4335276" y="4328766"/>
                  <a:pt x="4365621" y="4328766"/>
                  <a:pt x="4382830" y="4330012"/>
                </a:cubicBezTo>
                <a:cubicBezTo>
                  <a:pt x="4347618" y="4311217"/>
                  <a:pt x="4319992" y="4333182"/>
                  <a:pt x="4282402" y="4321747"/>
                </a:cubicBezTo>
                <a:cubicBezTo>
                  <a:pt x="4282402" y="4326502"/>
                  <a:pt x="4285346" y="4325823"/>
                  <a:pt x="4287384" y="4326955"/>
                </a:cubicBezTo>
                <a:cubicBezTo>
                  <a:pt x="4282855" y="4334201"/>
                  <a:pt x="4274930" y="4333635"/>
                  <a:pt x="4274930" y="4351071"/>
                </a:cubicBezTo>
                <a:cubicBezTo>
                  <a:pt x="4185937" y="4390699"/>
                  <a:pt x="4051881" y="4362393"/>
                  <a:pt x="3965041" y="4367375"/>
                </a:cubicBezTo>
                <a:cubicBezTo>
                  <a:pt x="3965041" y="4362620"/>
                  <a:pt x="3968324" y="4363639"/>
                  <a:pt x="3970475" y="4362620"/>
                </a:cubicBezTo>
                <a:cubicBezTo>
                  <a:pt x="3951907" y="4357072"/>
                  <a:pt x="3923941" y="4372244"/>
                  <a:pt x="3899372" y="4360129"/>
                </a:cubicBezTo>
                <a:lnTo>
                  <a:pt x="3903529" y="4351726"/>
                </a:lnTo>
                <a:lnTo>
                  <a:pt x="3912958" y="4350505"/>
                </a:lnTo>
                <a:cubicBezTo>
                  <a:pt x="3909675" y="4350109"/>
                  <a:pt x="3906477" y="4349684"/>
                  <a:pt x="3904000" y="4350774"/>
                </a:cubicBezTo>
                <a:lnTo>
                  <a:pt x="3903529" y="4351726"/>
                </a:lnTo>
                <a:lnTo>
                  <a:pt x="3849554" y="4358714"/>
                </a:lnTo>
                <a:cubicBezTo>
                  <a:pt x="3828721" y="4361233"/>
                  <a:pt x="3807492" y="4361261"/>
                  <a:pt x="3783772" y="4351977"/>
                </a:cubicBezTo>
                <a:cubicBezTo>
                  <a:pt x="3747541" y="4337598"/>
                  <a:pt x="3794528" y="4348467"/>
                  <a:pt x="3794415" y="4347108"/>
                </a:cubicBezTo>
                <a:cubicBezTo>
                  <a:pt x="3790905" y="4321067"/>
                  <a:pt x="3745503" y="4363978"/>
                  <a:pt x="3738936" y="4351184"/>
                </a:cubicBezTo>
                <a:cubicBezTo>
                  <a:pt x="3739729" y="4344051"/>
                  <a:pt x="3746862" y="4349598"/>
                  <a:pt x="3747088" y="4341334"/>
                </a:cubicBezTo>
                <a:cubicBezTo>
                  <a:pt x="3740521" y="4331257"/>
                  <a:pt x="3734294" y="4346203"/>
                  <a:pt x="3723198" y="4350845"/>
                </a:cubicBezTo>
                <a:cubicBezTo>
                  <a:pt x="3723878" y="4345410"/>
                  <a:pt x="3728406" y="4347561"/>
                  <a:pt x="3728633" y="4340994"/>
                </a:cubicBezTo>
                <a:lnTo>
                  <a:pt x="3716550" y="4340916"/>
                </a:lnTo>
                <a:lnTo>
                  <a:pt x="3720052" y="4360525"/>
                </a:lnTo>
                <a:cubicBezTo>
                  <a:pt x="3718920" y="4367318"/>
                  <a:pt x="3713259" y="4364488"/>
                  <a:pt x="3709296" y="4365054"/>
                </a:cubicBezTo>
                <a:cubicBezTo>
                  <a:pt x="3712353" y="4393699"/>
                  <a:pt x="3732846" y="4392454"/>
                  <a:pt x="3753000" y="4391887"/>
                </a:cubicBezTo>
                <a:cubicBezTo>
                  <a:pt x="3752434" y="4398907"/>
                  <a:pt x="3751981" y="4405814"/>
                  <a:pt x="3755038" y="4406833"/>
                </a:cubicBezTo>
                <a:cubicBezTo>
                  <a:pt x="3749490" y="4411701"/>
                  <a:pt x="3742810" y="4408531"/>
                  <a:pt x="3731148" y="4410795"/>
                </a:cubicBezTo>
                <a:cubicBezTo>
                  <a:pt x="3731148" y="4422118"/>
                  <a:pt x="3742470" y="4413286"/>
                  <a:pt x="3746660" y="4416343"/>
                </a:cubicBezTo>
                <a:cubicBezTo>
                  <a:pt x="3745074" y="4427666"/>
                  <a:pt x="3733639" y="4417928"/>
                  <a:pt x="3728091" y="4420533"/>
                </a:cubicBezTo>
                <a:lnTo>
                  <a:pt x="3728091" y="4405700"/>
                </a:lnTo>
                <a:lnTo>
                  <a:pt x="3707032" y="4404795"/>
                </a:lnTo>
                <a:cubicBezTo>
                  <a:pt x="3707032" y="4418947"/>
                  <a:pt x="3717675" y="4414305"/>
                  <a:pt x="3725034" y="4415438"/>
                </a:cubicBezTo>
                <a:cubicBezTo>
                  <a:pt x="3720166" y="4450310"/>
                  <a:pt x="3734658" y="4464689"/>
                  <a:pt x="3746999" y="4456198"/>
                </a:cubicBezTo>
                <a:cubicBezTo>
                  <a:pt x="3749604" y="4460953"/>
                  <a:pt x="3746999" y="4474426"/>
                  <a:pt x="3754246" y="4471369"/>
                </a:cubicBezTo>
                <a:cubicBezTo>
                  <a:pt x="3750170" y="4478616"/>
                  <a:pt x="3745414" y="4481673"/>
                  <a:pt x="3756397" y="4481446"/>
                </a:cubicBezTo>
                <a:cubicBezTo>
                  <a:pt x="3756397" y="4486201"/>
                  <a:pt x="3753000" y="4485069"/>
                  <a:pt x="3750962" y="4486201"/>
                </a:cubicBezTo>
                <a:cubicBezTo>
                  <a:pt x="3750962" y="4497524"/>
                  <a:pt x="3764888" y="4486881"/>
                  <a:pt x="3766247" y="4496731"/>
                </a:cubicBezTo>
                <a:cubicBezTo>
                  <a:pt x="3749264" y="4490730"/>
                  <a:pt x="3727638" y="4499222"/>
                  <a:pt x="3710768" y="4504317"/>
                </a:cubicBezTo>
                <a:cubicBezTo>
                  <a:pt x="3715976" y="4518356"/>
                  <a:pt x="3729450" y="4504317"/>
                  <a:pt x="3736922" y="4505449"/>
                </a:cubicBezTo>
                <a:cubicBezTo>
                  <a:pt x="3736243" y="4514733"/>
                  <a:pt x="3728204" y="4508506"/>
                  <a:pt x="3728431" y="4519942"/>
                </a:cubicBezTo>
                <a:cubicBezTo>
                  <a:pt x="3734205" y="4545417"/>
                  <a:pt x="3765002" y="4519376"/>
                  <a:pt x="3772588" y="4531264"/>
                </a:cubicBezTo>
                <a:cubicBezTo>
                  <a:pt x="3801912" y="4537038"/>
                  <a:pt x="3765115" y="4532509"/>
                  <a:pt x="3759114" y="4540661"/>
                </a:cubicBezTo>
                <a:cubicBezTo>
                  <a:pt x="3751824" y="4533885"/>
                  <a:pt x="3740693" y="4533405"/>
                  <a:pt x="3732846" y="4539529"/>
                </a:cubicBezTo>
                <a:cubicBezTo>
                  <a:pt x="3732846" y="4548247"/>
                  <a:pt x="3736922" y="4550851"/>
                  <a:pt x="3742923" y="4549945"/>
                </a:cubicBezTo>
                <a:cubicBezTo>
                  <a:pt x="3740206" y="4565683"/>
                  <a:pt x="3723789" y="4543945"/>
                  <a:pt x="3724355" y="4554135"/>
                </a:cubicBezTo>
                <a:cubicBezTo>
                  <a:pt x="3722656" y="4549379"/>
                  <a:pt x="3725148" y="4534094"/>
                  <a:pt x="3711900" y="4538623"/>
                </a:cubicBezTo>
                <a:cubicBezTo>
                  <a:pt x="3716882" y="4558097"/>
                  <a:pt x="3702503" y="4596706"/>
                  <a:pt x="3685633" y="4602141"/>
                </a:cubicBezTo>
                <a:cubicBezTo>
                  <a:pt x="3687444" y="4609614"/>
                  <a:pt x="3693672" y="4609614"/>
                  <a:pt x="3698200" y="4612557"/>
                </a:cubicBezTo>
                <a:cubicBezTo>
                  <a:pt x="3699445" y="4626031"/>
                  <a:pt x="3692425" y="4621841"/>
                  <a:pt x="3689822" y="4627050"/>
                </a:cubicBezTo>
                <a:cubicBezTo>
                  <a:pt x="3699219" y="4654789"/>
                  <a:pt x="3729790" y="4618671"/>
                  <a:pt x="3736016" y="4648902"/>
                </a:cubicBezTo>
                <a:cubicBezTo>
                  <a:pt x="3731034" y="4666677"/>
                  <a:pt x="3689255" y="4650373"/>
                  <a:pt x="3690727" y="4676867"/>
                </a:cubicBezTo>
                <a:cubicBezTo>
                  <a:pt x="3674876" y="4687397"/>
                  <a:pt x="3650420" y="4660790"/>
                  <a:pt x="3630266" y="4684227"/>
                </a:cubicBezTo>
                <a:cubicBezTo>
                  <a:pt x="3664233" y="4693964"/>
                  <a:pt x="3705899" y="4692379"/>
                  <a:pt x="3730808" y="4718194"/>
                </a:cubicBezTo>
                <a:cubicBezTo>
                  <a:pt x="3728543" y="4727025"/>
                  <a:pt x="3726052" y="4718873"/>
                  <a:pt x="3722995" y="4718194"/>
                </a:cubicBezTo>
                <a:cubicBezTo>
                  <a:pt x="3719939" y="4717514"/>
                  <a:pt x="3720391" y="4727138"/>
                  <a:pt x="3719712" y="4732912"/>
                </a:cubicBezTo>
                <a:cubicBezTo>
                  <a:pt x="3699785" y="4729969"/>
                  <a:pt x="3690502" y="4732346"/>
                  <a:pt x="3678386" y="4721590"/>
                </a:cubicBezTo>
                <a:cubicBezTo>
                  <a:pt x="3663668" y="4740725"/>
                  <a:pt x="3639664" y="4740272"/>
                  <a:pt x="3614981" y="4738800"/>
                </a:cubicBezTo>
                <a:cubicBezTo>
                  <a:pt x="3623473" y="4727478"/>
                  <a:pt x="3653250" y="4725779"/>
                  <a:pt x="3670348" y="4726232"/>
                </a:cubicBezTo>
                <a:cubicBezTo>
                  <a:pt x="3635022" y="4709475"/>
                  <a:pt x="3608755" y="4732007"/>
                  <a:pt x="3571278" y="4722269"/>
                </a:cubicBezTo>
                <a:cubicBezTo>
                  <a:pt x="3571278" y="4727025"/>
                  <a:pt x="3574335" y="4726232"/>
                  <a:pt x="3576260" y="4727251"/>
                </a:cubicBezTo>
                <a:cubicBezTo>
                  <a:pt x="3572071" y="4734724"/>
                  <a:pt x="3564372" y="4734384"/>
                  <a:pt x="3564938" y="4751820"/>
                </a:cubicBezTo>
                <a:cubicBezTo>
                  <a:pt x="3478435" y="4795298"/>
                  <a:pt x="3344608" y="4770049"/>
                  <a:pt x="3259238" y="4775710"/>
                </a:cubicBezTo>
                <a:cubicBezTo>
                  <a:pt x="3259238" y="4770955"/>
                  <a:pt x="3262522" y="4771974"/>
                  <a:pt x="3264560" y="4770955"/>
                </a:cubicBezTo>
                <a:cubicBezTo>
                  <a:pt x="3246218" y="4765860"/>
                  <a:pt x="3218591" y="4780805"/>
                  <a:pt x="3194248" y="4768804"/>
                </a:cubicBezTo>
                <a:lnTo>
                  <a:pt x="3198384" y="4760430"/>
                </a:lnTo>
                <a:lnTo>
                  <a:pt x="3207609" y="4759180"/>
                </a:lnTo>
                <a:cubicBezTo>
                  <a:pt x="3204382" y="4758784"/>
                  <a:pt x="3201212" y="4758501"/>
                  <a:pt x="3198763" y="4759661"/>
                </a:cubicBezTo>
                <a:lnTo>
                  <a:pt x="3198384" y="4760430"/>
                </a:lnTo>
                <a:lnTo>
                  <a:pt x="3144841" y="4767685"/>
                </a:lnTo>
                <a:cubicBezTo>
                  <a:pt x="3124192" y="4770275"/>
                  <a:pt x="3103161" y="4770275"/>
                  <a:pt x="3079780" y="4760652"/>
                </a:cubicBezTo>
                <a:cubicBezTo>
                  <a:pt x="3044002" y="4746046"/>
                  <a:pt x="3090424" y="4757255"/>
                  <a:pt x="3090310" y="4755896"/>
                </a:cubicBezTo>
                <a:cubicBezTo>
                  <a:pt x="3086914" y="4729855"/>
                  <a:pt x="3041850" y="4772540"/>
                  <a:pt x="3035397" y="4759520"/>
                </a:cubicBezTo>
                <a:cubicBezTo>
                  <a:pt x="3036189" y="4752387"/>
                  <a:pt x="3043209" y="4758048"/>
                  <a:pt x="3043549" y="4749896"/>
                </a:cubicBezTo>
                <a:cubicBezTo>
                  <a:pt x="3037208" y="4739706"/>
                  <a:pt x="3030755" y="4754651"/>
                  <a:pt x="3019772" y="4759180"/>
                </a:cubicBezTo>
                <a:cubicBezTo>
                  <a:pt x="3020565" y="4753744"/>
                  <a:pt x="3025094" y="4755896"/>
                  <a:pt x="3025207" y="4749443"/>
                </a:cubicBezTo>
                <a:cubicBezTo>
                  <a:pt x="2928742" y="4739932"/>
                  <a:pt x="2827181" y="4765747"/>
                  <a:pt x="2725055" y="4762803"/>
                </a:cubicBezTo>
                <a:cubicBezTo>
                  <a:pt x="2720187" y="4776050"/>
                  <a:pt x="2736377" y="4772653"/>
                  <a:pt x="2727433" y="4777748"/>
                </a:cubicBezTo>
                <a:cubicBezTo>
                  <a:pt x="2731509" y="4786919"/>
                  <a:pt x="2735698" y="4774465"/>
                  <a:pt x="2740227" y="4787938"/>
                </a:cubicBezTo>
                <a:cubicBezTo>
                  <a:pt x="2739095" y="4797562"/>
                  <a:pt x="2728905" y="4787938"/>
                  <a:pt x="2732075" y="4807639"/>
                </a:cubicBezTo>
                <a:cubicBezTo>
                  <a:pt x="2725056" y="4798128"/>
                  <a:pt x="2725735" y="4774352"/>
                  <a:pt x="2719847" y="4762350"/>
                </a:cubicBezTo>
                <a:cubicBezTo>
                  <a:pt x="2668444" y="4734949"/>
                  <a:pt x="2625307" y="4784315"/>
                  <a:pt x="2568469" y="4779786"/>
                </a:cubicBezTo>
                <a:cubicBezTo>
                  <a:pt x="2568958" y="4787097"/>
                  <a:pt x="2574140" y="4793242"/>
                  <a:pt x="2581263" y="4794958"/>
                </a:cubicBezTo>
                <a:cubicBezTo>
                  <a:pt x="2580018" y="4815112"/>
                  <a:pt x="2548542" y="4750462"/>
                  <a:pt x="2542202" y="4794958"/>
                </a:cubicBezTo>
                <a:cubicBezTo>
                  <a:pt x="2511518" y="4772314"/>
                  <a:pt x="2488195" y="4779219"/>
                  <a:pt x="2451624" y="4788844"/>
                </a:cubicBezTo>
                <a:cubicBezTo>
                  <a:pt x="2451624" y="4780013"/>
                  <a:pt x="2448454" y="4778314"/>
                  <a:pt x="2449246" y="4769030"/>
                </a:cubicBezTo>
                <a:cubicBezTo>
                  <a:pt x="2441208" y="4771974"/>
                  <a:pt x="2441547" y="4791675"/>
                  <a:pt x="2428187" y="4783748"/>
                </a:cubicBezTo>
                <a:cubicBezTo>
                  <a:pt x="2428187" y="4774577"/>
                  <a:pt x="2437018" y="4780804"/>
                  <a:pt x="2438717" y="4773898"/>
                </a:cubicBezTo>
                <a:cubicBezTo>
                  <a:pt x="2417770" y="4758387"/>
                  <a:pt x="2393428" y="4780238"/>
                  <a:pt x="2370783" y="4778201"/>
                </a:cubicBezTo>
                <a:cubicBezTo>
                  <a:pt x="2376218" y="4768124"/>
                  <a:pt x="2369878" y="4768351"/>
                  <a:pt x="2365802" y="4763255"/>
                </a:cubicBezTo>
                <a:cubicBezTo>
                  <a:pt x="2365132" y="4769050"/>
                  <a:pt x="2362252" y="4774363"/>
                  <a:pt x="2357762" y="4778087"/>
                </a:cubicBezTo>
                <a:cubicBezTo>
                  <a:pt x="2353459" y="4774917"/>
                  <a:pt x="2356290" y="4766765"/>
                  <a:pt x="2360480" y="4768237"/>
                </a:cubicBezTo>
                <a:cubicBezTo>
                  <a:pt x="2325494" y="4759405"/>
                  <a:pt x="2266505" y="4769710"/>
                  <a:pt x="2214537" y="4777182"/>
                </a:cubicBezTo>
                <a:cubicBezTo>
                  <a:pt x="2214537" y="4788504"/>
                  <a:pt x="2225859" y="4779447"/>
                  <a:pt x="2230162" y="4782390"/>
                </a:cubicBezTo>
                <a:cubicBezTo>
                  <a:pt x="2228690" y="4787033"/>
                  <a:pt x="2222915" y="4789749"/>
                  <a:pt x="2227444" y="4792240"/>
                </a:cubicBezTo>
                <a:cubicBezTo>
                  <a:pt x="2185779" y="4791957"/>
                  <a:pt x="2140037" y="4790372"/>
                  <a:pt x="2096007" y="4787145"/>
                </a:cubicBezTo>
                <a:lnTo>
                  <a:pt x="2051957" y="4782939"/>
                </a:lnTo>
                <a:lnTo>
                  <a:pt x="2050866" y="4788986"/>
                </a:lnTo>
                <a:cubicBezTo>
                  <a:pt x="2049861" y="4790203"/>
                  <a:pt x="2048531" y="4789864"/>
                  <a:pt x="2047172" y="4789298"/>
                </a:cubicBezTo>
                <a:lnTo>
                  <a:pt x="2047172" y="4782483"/>
                </a:lnTo>
                <a:lnTo>
                  <a:pt x="2031971" y="4781031"/>
                </a:lnTo>
                <a:cubicBezTo>
                  <a:pt x="2011536" y="4778555"/>
                  <a:pt x="1992253" y="4775625"/>
                  <a:pt x="1974845" y="4772200"/>
                </a:cubicBezTo>
                <a:cubicBezTo>
                  <a:pt x="1978129" y="4763596"/>
                  <a:pt x="1984101" y="4760057"/>
                  <a:pt x="1991149" y="4758571"/>
                </a:cubicBezTo>
                <a:lnTo>
                  <a:pt x="2010909" y="4757428"/>
                </a:lnTo>
                <a:lnTo>
                  <a:pt x="1999391" y="4752127"/>
                </a:lnTo>
                <a:cubicBezTo>
                  <a:pt x="1995005" y="4750541"/>
                  <a:pt x="1990844" y="4749812"/>
                  <a:pt x="1987164" y="4751029"/>
                </a:cubicBezTo>
                <a:cubicBezTo>
                  <a:pt x="1988296" y="4721591"/>
                  <a:pt x="1996222" y="4746839"/>
                  <a:pt x="1999732" y="4730875"/>
                </a:cubicBezTo>
                <a:cubicBezTo>
                  <a:pt x="1999732" y="4735744"/>
                  <a:pt x="1998486" y="4734838"/>
                  <a:pt x="1997581" y="4735970"/>
                </a:cubicBezTo>
                <a:lnTo>
                  <a:pt x="2014422" y="4743352"/>
                </a:lnTo>
                <a:lnTo>
                  <a:pt x="2013907" y="4737440"/>
                </a:lnTo>
                <a:cubicBezTo>
                  <a:pt x="2023417" y="4741744"/>
                  <a:pt x="2027720" y="4728609"/>
                  <a:pt x="2032136" y="4737440"/>
                </a:cubicBezTo>
                <a:cubicBezTo>
                  <a:pt x="2034060" y="4750914"/>
                  <a:pt x="2019907" y="4733930"/>
                  <a:pt x="2021719" y="4747405"/>
                </a:cubicBezTo>
                <a:cubicBezTo>
                  <a:pt x="2026247" y="4758727"/>
                  <a:pt x="2034514" y="4736083"/>
                  <a:pt x="2042551" y="4737440"/>
                </a:cubicBezTo>
                <a:cubicBezTo>
                  <a:pt x="2021832" y="4716382"/>
                  <a:pt x="1987865" y="4725553"/>
                  <a:pt x="1969524" y="4707777"/>
                </a:cubicBezTo>
                <a:cubicBezTo>
                  <a:pt x="1966466" y="4708570"/>
                  <a:pt x="1967372" y="4716834"/>
                  <a:pt x="1966920" y="4722722"/>
                </a:cubicBezTo>
                <a:cubicBezTo>
                  <a:pt x="1962391" y="4717825"/>
                  <a:pt x="1956588" y="4715639"/>
                  <a:pt x="1950013" y="4715048"/>
                </a:cubicBezTo>
                <a:lnTo>
                  <a:pt x="1942489" y="4715711"/>
                </a:lnTo>
                <a:lnTo>
                  <a:pt x="1942417" y="4715930"/>
                </a:lnTo>
                <a:lnTo>
                  <a:pt x="1942341" y="4715724"/>
                </a:lnTo>
                <a:lnTo>
                  <a:pt x="1934383" y="4716426"/>
                </a:lnTo>
                <a:lnTo>
                  <a:pt x="1933950" y="4717628"/>
                </a:lnTo>
                <a:lnTo>
                  <a:pt x="1932982" y="4716550"/>
                </a:lnTo>
                <a:lnTo>
                  <a:pt x="1928467" y="4716948"/>
                </a:lnTo>
                <a:lnTo>
                  <a:pt x="1907426" y="4721293"/>
                </a:lnTo>
                <a:lnTo>
                  <a:pt x="1915608" y="4723063"/>
                </a:lnTo>
                <a:cubicBezTo>
                  <a:pt x="1893982" y="4744575"/>
                  <a:pt x="1871791" y="4725101"/>
                  <a:pt x="1855147" y="4759747"/>
                </a:cubicBezTo>
                <a:cubicBezTo>
                  <a:pt x="1855480" y="4752794"/>
                  <a:pt x="1857091" y="4745961"/>
                  <a:pt x="1859902" y="4739593"/>
                </a:cubicBezTo>
                <a:cubicBezTo>
                  <a:pt x="1831484" y="4727365"/>
                  <a:pt x="1812802" y="4752161"/>
                  <a:pt x="1791063" y="4747066"/>
                </a:cubicBezTo>
                <a:cubicBezTo>
                  <a:pt x="1791629" y="4758388"/>
                  <a:pt x="1794120" y="4757595"/>
                  <a:pt x="1796838" y="4756803"/>
                </a:cubicBezTo>
                <a:cubicBezTo>
                  <a:pt x="1800800" y="4769484"/>
                  <a:pt x="1787440" y="4753633"/>
                  <a:pt x="1787214" y="4766653"/>
                </a:cubicBezTo>
                <a:cubicBezTo>
                  <a:pt x="1787893" y="4723289"/>
                  <a:pt x="1753247" y="4761219"/>
                  <a:pt x="1743850" y="4738574"/>
                </a:cubicBezTo>
                <a:cubicBezTo>
                  <a:pt x="1749511" y="4757595"/>
                  <a:pt x="1739547" y="4739593"/>
                  <a:pt x="1736830" y="4748877"/>
                </a:cubicBezTo>
                <a:cubicBezTo>
                  <a:pt x="1739094" y="4736196"/>
                  <a:pt x="1734905" y="4739140"/>
                  <a:pt x="1731961" y="4739140"/>
                </a:cubicBezTo>
                <a:cubicBezTo>
                  <a:pt x="1741246" y="4767899"/>
                  <a:pt x="1710336" y="4736536"/>
                  <a:pt x="1697995" y="4745820"/>
                </a:cubicBezTo>
                <a:cubicBezTo>
                  <a:pt x="1724602" y="4763257"/>
                  <a:pt x="1737623" y="4766087"/>
                  <a:pt x="1761286" y="4757822"/>
                </a:cubicBezTo>
                <a:cubicBezTo>
                  <a:pt x="1761852" y="4775258"/>
                  <a:pt x="1755398" y="4760086"/>
                  <a:pt x="1751209" y="4773107"/>
                </a:cubicBezTo>
                <a:cubicBezTo>
                  <a:pt x="1752568" y="4781825"/>
                  <a:pt x="1755398" y="4782051"/>
                  <a:pt x="1757210" y="4787826"/>
                </a:cubicBezTo>
                <a:cubicBezTo>
                  <a:pt x="1752115" y="4805262"/>
                  <a:pt x="1748265" y="4761445"/>
                  <a:pt x="1741246" y="4768691"/>
                </a:cubicBezTo>
                <a:cubicBezTo>
                  <a:pt x="1742265" y="4775258"/>
                  <a:pt x="1743963" y="4777749"/>
                  <a:pt x="1746001" y="4778315"/>
                </a:cubicBezTo>
                <a:cubicBezTo>
                  <a:pt x="1744636" y="4783171"/>
                  <a:pt x="1744138" y="4788231"/>
                  <a:pt x="1744529" y="4793260"/>
                </a:cubicBezTo>
                <a:cubicBezTo>
                  <a:pt x="1704901" y="4783976"/>
                  <a:pt x="1663236" y="4769937"/>
                  <a:pt x="1621343" y="4784769"/>
                </a:cubicBezTo>
                <a:lnTo>
                  <a:pt x="1616349" y="4782102"/>
                </a:lnTo>
                <a:lnTo>
                  <a:pt x="1617994" y="4780329"/>
                </a:lnTo>
                <a:lnTo>
                  <a:pt x="1619079" y="4780353"/>
                </a:lnTo>
                <a:lnTo>
                  <a:pt x="1618286" y="4780013"/>
                </a:lnTo>
                <a:lnTo>
                  <a:pt x="1617994" y="4780329"/>
                </a:lnTo>
                <a:lnTo>
                  <a:pt x="1612807" y="4780212"/>
                </a:lnTo>
                <a:lnTo>
                  <a:pt x="1599605" y="4773163"/>
                </a:lnTo>
                <a:cubicBezTo>
                  <a:pt x="1591481" y="4772427"/>
                  <a:pt x="1582735" y="4773560"/>
                  <a:pt x="1574130" y="4772767"/>
                </a:cubicBezTo>
                <a:cubicBezTo>
                  <a:pt x="1511178" y="4766766"/>
                  <a:pt x="1454567" y="4805488"/>
                  <a:pt x="1392974" y="4820773"/>
                </a:cubicBezTo>
                <a:cubicBezTo>
                  <a:pt x="1392974" y="4814659"/>
                  <a:pt x="1392974" y="4810470"/>
                  <a:pt x="1395352" y="4810583"/>
                </a:cubicBezTo>
                <a:cubicBezTo>
                  <a:pt x="1380293" y="4796204"/>
                  <a:pt x="1370103" y="4828812"/>
                  <a:pt x="1358894" y="4838549"/>
                </a:cubicBezTo>
                <a:cubicBezTo>
                  <a:pt x="1360027" y="4822019"/>
                  <a:pt x="1366027" y="4821226"/>
                  <a:pt x="1369650" y="4812735"/>
                </a:cubicBezTo>
                <a:cubicBezTo>
                  <a:pt x="1362631" y="4808092"/>
                  <a:pt x="1350742" y="4817943"/>
                  <a:pt x="1342251" y="4820094"/>
                </a:cubicBezTo>
                <a:cubicBezTo>
                  <a:pt x="1345924" y="4810582"/>
                  <a:pt x="1354729" y="4804021"/>
                  <a:pt x="1364895" y="4803224"/>
                </a:cubicBezTo>
                <a:cubicBezTo>
                  <a:pt x="1355271" y="4766653"/>
                  <a:pt x="1342251" y="4777296"/>
                  <a:pt x="1333759" y="4756124"/>
                </a:cubicBezTo>
                <a:cubicBezTo>
                  <a:pt x="1336023" y="4761785"/>
                  <a:pt x="1332853" y="4733479"/>
                  <a:pt x="1329004" y="4726686"/>
                </a:cubicBezTo>
                <a:lnTo>
                  <a:pt x="1326923" y="4723669"/>
                </a:lnTo>
                <a:lnTo>
                  <a:pt x="1329004" y="4721704"/>
                </a:lnTo>
                <a:cubicBezTo>
                  <a:pt x="1329004" y="4725667"/>
                  <a:pt x="1321871" y="4696908"/>
                  <a:pt x="1325720" y="4697135"/>
                </a:cubicBezTo>
                <a:cubicBezTo>
                  <a:pt x="1314196" y="4688098"/>
                  <a:pt x="1304314" y="4677144"/>
                  <a:pt x="1296509" y="4664753"/>
                </a:cubicBezTo>
                <a:cubicBezTo>
                  <a:pt x="1304661" y="4660451"/>
                  <a:pt x="1329683" y="4707438"/>
                  <a:pt x="1329004" y="4646977"/>
                </a:cubicBezTo>
                <a:lnTo>
                  <a:pt x="1319874" y="4616264"/>
                </a:lnTo>
                <a:lnTo>
                  <a:pt x="1316548" y="4617992"/>
                </a:lnTo>
                <a:lnTo>
                  <a:pt x="1319597" y="4615334"/>
                </a:lnTo>
                <a:lnTo>
                  <a:pt x="1316252" y="4604080"/>
                </a:lnTo>
                <a:cubicBezTo>
                  <a:pt x="1311539" y="4593169"/>
                  <a:pt x="1306190" y="4587026"/>
                  <a:pt x="1299679" y="4589800"/>
                </a:cubicBezTo>
                <a:cubicBezTo>
                  <a:pt x="1298845" y="4581508"/>
                  <a:pt x="1297368" y="4573294"/>
                  <a:pt x="1295263" y="4565231"/>
                </a:cubicBezTo>
                <a:lnTo>
                  <a:pt x="1297600" y="4564076"/>
                </a:lnTo>
                <a:lnTo>
                  <a:pt x="1284393" y="4560927"/>
                </a:lnTo>
                <a:cubicBezTo>
                  <a:pt x="1289488" y="4563645"/>
                  <a:pt x="1283883" y="4549549"/>
                  <a:pt x="1276129" y="4541041"/>
                </a:cubicBezTo>
                <a:lnTo>
                  <a:pt x="1268358" y="4535500"/>
                </a:lnTo>
                <a:lnTo>
                  <a:pt x="1267269" y="4535561"/>
                </a:lnTo>
                <a:lnTo>
                  <a:pt x="1239492" y="4541405"/>
                </a:lnTo>
                <a:lnTo>
                  <a:pt x="1239443" y="4541453"/>
                </a:lnTo>
                <a:cubicBezTo>
                  <a:pt x="1237405" y="4547624"/>
                  <a:pt x="1230272" y="4550851"/>
                  <a:pt x="1222474" y="4551502"/>
                </a:cubicBezTo>
                <a:lnTo>
                  <a:pt x="1210049" y="4548297"/>
                </a:lnTo>
                <a:lnTo>
                  <a:pt x="1152410" y="4562888"/>
                </a:lnTo>
                <a:cubicBezTo>
                  <a:pt x="1080501" y="4587445"/>
                  <a:pt x="1013481" y="4626507"/>
                  <a:pt x="940028" y="4653086"/>
                </a:cubicBezTo>
                <a:cubicBezTo>
                  <a:pt x="939236" y="4646972"/>
                  <a:pt x="940028" y="4642669"/>
                  <a:pt x="942745" y="4641763"/>
                </a:cubicBezTo>
                <a:cubicBezTo>
                  <a:pt x="916704" y="4632139"/>
                  <a:pt x="904023" y="4668144"/>
                  <a:pt x="886814" y="4681618"/>
                </a:cubicBezTo>
                <a:cubicBezTo>
                  <a:pt x="886814" y="4664747"/>
                  <a:pt x="896438" y="4661917"/>
                  <a:pt x="901306" y="4652293"/>
                </a:cubicBezTo>
                <a:cubicBezTo>
                  <a:pt x="889984" y="4649915"/>
                  <a:pt x="871302" y="4663615"/>
                  <a:pt x="857716" y="4668597"/>
                </a:cubicBezTo>
                <a:cubicBezTo>
                  <a:pt x="865251" y="4656240"/>
                  <a:pt x="877531" y="4647520"/>
                  <a:pt x="891682" y="4644481"/>
                </a:cubicBezTo>
                <a:cubicBezTo>
                  <a:pt x="871868" y="4611080"/>
                  <a:pt x="852394" y="4625799"/>
                  <a:pt x="836203" y="4607344"/>
                </a:cubicBezTo>
                <a:cubicBezTo>
                  <a:pt x="840506" y="4612212"/>
                  <a:pt x="832241" y="4584699"/>
                  <a:pt x="824881" y="4579378"/>
                </a:cubicBezTo>
                <a:lnTo>
                  <a:pt x="822806" y="4578103"/>
                </a:lnTo>
                <a:lnTo>
                  <a:pt x="823636" y="4574509"/>
                </a:lnTo>
                <a:cubicBezTo>
                  <a:pt x="823636" y="4578585"/>
                  <a:pt x="809483" y="4551865"/>
                  <a:pt x="815710" y="4550959"/>
                </a:cubicBezTo>
                <a:cubicBezTo>
                  <a:pt x="797844" y="4546463"/>
                  <a:pt x="780931" y="4538794"/>
                  <a:pt x="765779" y="4528315"/>
                </a:cubicBezTo>
                <a:cubicBezTo>
                  <a:pt x="778234" y="4521521"/>
                  <a:pt x="823070" y="4560583"/>
                  <a:pt x="815597" y="4500349"/>
                </a:cubicBezTo>
                <a:cubicBezTo>
                  <a:pt x="799293" y="4470118"/>
                  <a:pt x="782763" y="4442719"/>
                  <a:pt x="762835" y="4452229"/>
                </a:cubicBezTo>
                <a:cubicBezTo>
                  <a:pt x="760673" y="4444279"/>
                  <a:pt x="757435" y="4436661"/>
                  <a:pt x="753212" y="4429585"/>
                </a:cubicBezTo>
                <a:cubicBezTo>
                  <a:pt x="751513" y="4421546"/>
                  <a:pt x="761703" y="4432755"/>
                  <a:pt x="765326" y="4426528"/>
                </a:cubicBezTo>
                <a:cubicBezTo>
                  <a:pt x="766232" y="4422905"/>
                  <a:pt x="764307" y="4415206"/>
                  <a:pt x="768044" y="4415206"/>
                </a:cubicBezTo>
                <a:cubicBezTo>
                  <a:pt x="764540" y="4405560"/>
                  <a:pt x="759576" y="4396511"/>
                  <a:pt x="753325" y="4388372"/>
                </a:cubicBezTo>
                <a:cubicBezTo>
                  <a:pt x="755136" y="4379994"/>
                  <a:pt x="775969" y="4414979"/>
                  <a:pt x="766345" y="4374672"/>
                </a:cubicBezTo>
                <a:cubicBezTo>
                  <a:pt x="762609" y="4360972"/>
                  <a:pt x="756948" y="4367766"/>
                  <a:pt x="751853" y="4368219"/>
                </a:cubicBezTo>
                <a:cubicBezTo>
                  <a:pt x="749362" y="4357576"/>
                  <a:pt x="753551" y="4356896"/>
                  <a:pt x="757967" y="4356896"/>
                </a:cubicBezTo>
                <a:cubicBezTo>
                  <a:pt x="750834" y="4334252"/>
                  <a:pt x="743814" y="4325307"/>
                  <a:pt x="746645" y="4313532"/>
                </a:cubicBezTo>
                <a:cubicBezTo>
                  <a:pt x="730680" y="4288963"/>
                  <a:pt x="730227" y="4295303"/>
                  <a:pt x="716075" y="4280358"/>
                </a:cubicBezTo>
                <a:cubicBezTo>
                  <a:pt x="716075" y="4269715"/>
                  <a:pt x="728303" y="4280358"/>
                  <a:pt x="732832" y="4281264"/>
                </a:cubicBezTo>
                <a:cubicBezTo>
                  <a:pt x="732832" y="4275942"/>
                  <a:pt x="733851" y="4270621"/>
                  <a:pt x="734303" y="4265413"/>
                </a:cubicBezTo>
                <a:cubicBezTo>
                  <a:pt x="727284" y="4251373"/>
                  <a:pt x="721736" y="4273678"/>
                  <a:pt x="717547" y="4264620"/>
                </a:cubicBezTo>
                <a:cubicBezTo>
                  <a:pt x="715961" y="4257714"/>
                  <a:pt x="714376" y="4250920"/>
                  <a:pt x="712112" y="4250581"/>
                </a:cubicBezTo>
                <a:cubicBezTo>
                  <a:pt x="713810" y="4240051"/>
                  <a:pt x="726831" y="4261337"/>
                  <a:pt x="733624" y="4255449"/>
                </a:cubicBezTo>
                <a:cubicBezTo>
                  <a:pt x="731586" y="4249109"/>
                  <a:pt x="724113" y="4248316"/>
                  <a:pt x="731133" y="4245825"/>
                </a:cubicBezTo>
                <a:cubicBezTo>
                  <a:pt x="726378" y="4236994"/>
                  <a:pt x="719811" y="4245825"/>
                  <a:pt x="714829" y="4239711"/>
                </a:cubicBezTo>
                <a:cubicBezTo>
                  <a:pt x="718525" y="4233136"/>
                  <a:pt x="724358" y="4228023"/>
                  <a:pt x="731360" y="4225219"/>
                </a:cubicBezTo>
                <a:cubicBezTo>
                  <a:pt x="729322" y="4212085"/>
                  <a:pt x="725472" y="4216840"/>
                  <a:pt x="722528" y="4212198"/>
                </a:cubicBezTo>
                <a:cubicBezTo>
                  <a:pt x="718566" y="4212198"/>
                  <a:pt x="717999" y="4217520"/>
                  <a:pt x="721056" y="4227823"/>
                </a:cubicBezTo>
                <a:cubicBezTo>
                  <a:pt x="711433" y="4215821"/>
                  <a:pt x="705658" y="4198725"/>
                  <a:pt x="698412" y="4197819"/>
                </a:cubicBezTo>
                <a:cubicBezTo>
                  <a:pt x="692072" y="4185591"/>
                  <a:pt x="703620" y="4186497"/>
                  <a:pt x="696487" y="4182874"/>
                </a:cubicBezTo>
                <a:cubicBezTo>
                  <a:pt x="696487" y="4160229"/>
                  <a:pt x="727397" y="4178345"/>
                  <a:pt x="728982" y="4159210"/>
                </a:cubicBezTo>
                <a:cubicBezTo>
                  <a:pt x="717660" y="4150153"/>
                  <a:pt x="711319" y="4174722"/>
                  <a:pt x="695015" y="4157512"/>
                </a:cubicBezTo>
                <a:cubicBezTo>
                  <a:pt x="696487" y="4140189"/>
                  <a:pt x="713357" y="4153096"/>
                  <a:pt x="726604" y="4144378"/>
                </a:cubicBezTo>
                <a:cubicBezTo>
                  <a:pt x="715767" y="4133119"/>
                  <a:pt x="707974" y="4119288"/>
                  <a:pt x="703960" y="4104184"/>
                </a:cubicBezTo>
                <a:cubicBezTo>
                  <a:pt x="702828" y="4097504"/>
                  <a:pt x="707243" y="4098976"/>
                  <a:pt x="709621" y="4097618"/>
                </a:cubicBezTo>
                <a:cubicBezTo>
                  <a:pt x="699884" y="4070671"/>
                  <a:pt x="686977" y="4076219"/>
                  <a:pt x="674182" y="4080974"/>
                </a:cubicBezTo>
                <a:cubicBezTo>
                  <a:pt x="672597" y="4074181"/>
                  <a:pt x="671012" y="4067387"/>
                  <a:pt x="668748" y="4067048"/>
                </a:cubicBezTo>
                <a:cubicBezTo>
                  <a:pt x="671012" y="4061160"/>
                  <a:pt x="676107" y="4062858"/>
                  <a:pt x="683127" y="4058329"/>
                </a:cubicBezTo>
                <a:cubicBezTo>
                  <a:pt x="680183" y="4047687"/>
                  <a:pt x="675315" y="4058329"/>
                  <a:pt x="671805" y="4056178"/>
                </a:cubicBezTo>
                <a:cubicBezTo>
                  <a:pt x="669767" y="4044856"/>
                  <a:pt x="679730" y="4051876"/>
                  <a:pt x="683127" y="4048253"/>
                </a:cubicBezTo>
                <a:lnTo>
                  <a:pt x="686863" y="4062632"/>
                </a:lnTo>
                <a:lnTo>
                  <a:pt x="700676" y="4059122"/>
                </a:lnTo>
                <a:cubicBezTo>
                  <a:pt x="696714" y="4044969"/>
                  <a:pt x="690713" y="4052215"/>
                  <a:pt x="685391" y="4052215"/>
                </a:cubicBezTo>
                <a:cubicBezTo>
                  <a:pt x="679051" y="4018249"/>
                  <a:pt x="665691" y="4006927"/>
                  <a:pt x="660030" y="4017683"/>
                </a:cubicBezTo>
                <a:cubicBezTo>
                  <a:pt x="657086" y="4013720"/>
                  <a:pt x="655048" y="4000133"/>
                  <a:pt x="651198" y="4004662"/>
                </a:cubicBezTo>
                <a:cubicBezTo>
                  <a:pt x="651198" y="3996850"/>
                  <a:pt x="654029" y="3993340"/>
                  <a:pt x="647009" y="3995491"/>
                </a:cubicBezTo>
                <a:lnTo>
                  <a:pt x="647310" y="3994724"/>
                </a:lnTo>
                <a:lnTo>
                  <a:pt x="630406" y="3996629"/>
                </a:lnTo>
                <a:cubicBezTo>
                  <a:pt x="613465" y="4002969"/>
                  <a:pt x="598096" y="4016952"/>
                  <a:pt x="587509" y="4031954"/>
                </a:cubicBezTo>
                <a:cubicBezTo>
                  <a:pt x="600332" y="3984741"/>
                  <a:pt x="617103" y="3969753"/>
                  <a:pt x="641166" y="3957138"/>
                </a:cubicBezTo>
                <a:lnTo>
                  <a:pt x="653363" y="3951212"/>
                </a:lnTo>
                <a:lnTo>
                  <a:pt x="646123" y="3943853"/>
                </a:lnTo>
                <a:cubicBezTo>
                  <a:pt x="637520" y="3942383"/>
                  <a:pt x="629092" y="3958156"/>
                  <a:pt x="622893" y="3950429"/>
                </a:cubicBezTo>
                <a:cubicBezTo>
                  <a:pt x="607523" y="3950938"/>
                  <a:pt x="617756" y="3949219"/>
                  <a:pt x="624501" y="3944649"/>
                </a:cubicBezTo>
                <a:lnTo>
                  <a:pt x="626265" y="3942479"/>
                </a:lnTo>
                <a:lnTo>
                  <a:pt x="602908" y="3949642"/>
                </a:lnTo>
                <a:cubicBezTo>
                  <a:pt x="602908" y="3943527"/>
                  <a:pt x="603700" y="3939338"/>
                  <a:pt x="606757" y="3939112"/>
                </a:cubicBezTo>
                <a:cubicBezTo>
                  <a:pt x="582075" y="3926997"/>
                  <a:pt x="565771" y="3961756"/>
                  <a:pt x="547768" y="3973079"/>
                </a:cubicBezTo>
                <a:cubicBezTo>
                  <a:pt x="549240" y="3956322"/>
                  <a:pt x="559091" y="3954509"/>
                  <a:pt x="564865" y="3945339"/>
                </a:cubicBezTo>
                <a:cubicBezTo>
                  <a:pt x="553543" y="3941829"/>
                  <a:pt x="534408" y="3953491"/>
                  <a:pt x="520935" y="3956661"/>
                </a:cubicBezTo>
                <a:cubicBezTo>
                  <a:pt x="529388" y="3945240"/>
                  <a:pt x="542244" y="3937888"/>
                  <a:pt x="556373" y="3936394"/>
                </a:cubicBezTo>
                <a:cubicBezTo>
                  <a:pt x="540296" y="3901183"/>
                  <a:pt x="520255" y="3913749"/>
                  <a:pt x="506442" y="3893596"/>
                </a:cubicBezTo>
                <a:cubicBezTo>
                  <a:pt x="510065" y="3898917"/>
                  <a:pt x="504744" y="3870951"/>
                  <a:pt x="498630" y="3864611"/>
                </a:cubicBezTo>
                <a:lnTo>
                  <a:pt x="496987" y="3863203"/>
                </a:lnTo>
                <a:lnTo>
                  <a:pt x="497951" y="3859629"/>
                </a:lnTo>
                <a:cubicBezTo>
                  <a:pt x="497951" y="3863705"/>
                  <a:pt x="486628" y="3835740"/>
                  <a:pt x="492629" y="3835400"/>
                </a:cubicBezTo>
                <a:cubicBezTo>
                  <a:pt x="475988" y="3828646"/>
                  <a:pt x="460659" y="3819028"/>
                  <a:pt x="447340" y="3806981"/>
                </a:cubicBezTo>
                <a:cubicBezTo>
                  <a:pt x="460021" y="3801433"/>
                  <a:pt x="499309" y="3845250"/>
                  <a:pt x="497837" y="3784336"/>
                </a:cubicBezTo>
                <a:cubicBezTo>
                  <a:pt x="485156" y="3752634"/>
                  <a:pt x="472023" y="3723423"/>
                  <a:pt x="452548" y="3730782"/>
                </a:cubicBezTo>
                <a:cubicBezTo>
                  <a:pt x="451312" y="3722499"/>
                  <a:pt x="448949" y="3714424"/>
                  <a:pt x="445529" y="3706779"/>
                </a:cubicBezTo>
                <a:cubicBezTo>
                  <a:pt x="444623" y="3698627"/>
                  <a:pt x="453341" y="3710855"/>
                  <a:pt x="456851" y="3704968"/>
                </a:cubicBezTo>
                <a:cubicBezTo>
                  <a:pt x="458096" y="3701571"/>
                  <a:pt x="456851" y="3693645"/>
                  <a:pt x="460474" y="3694438"/>
                </a:cubicBezTo>
                <a:cubicBezTo>
                  <a:pt x="457659" y="3684467"/>
                  <a:pt x="453386" y="3674967"/>
                  <a:pt x="447793" y="3666246"/>
                </a:cubicBezTo>
                <a:cubicBezTo>
                  <a:pt x="450284" y="3658094"/>
                  <a:pt x="466814" y="3695231"/>
                  <a:pt x="461493" y="3654131"/>
                </a:cubicBezTo>
                <a:cubicBezTo>
                  <a:pt x="459229" y="3640091"/>
                  <a:pt x="453115" y="3646205"/>
                  <a:pt x="448246" y="3646092"/>
                </a:cubicBezTo>
                <a:cubicBezTo>
                  <a:pt x="446887" y="3634770"/>
                  <a:pt x="450963" y="3634770"/>
                  <a:pt x="455266" y="3634770"/>
                </a:cubicBezTo>
                <a:cubicBezTo>
                  <a:pt x="450510" y="3612125"/>
                  <a:pt x="444736" y="3601935"/>
                  <a:pt x="448812" y="3590613"/>
                </a:cubicBezTo>
                <a:lnTo>
                  <a:pt x="442639" y="3579157"/>
                </a:lnTo>
                <a:lnTo>
                  <a:pt x="417564" y="3565365"/>
                </a:lnTo>
                <a:cubicBezTo>
                  <a:pt x="405855" y="3560329"/>
                  <a:pt x="392589" y="3560329"/>
                  <a:pt x="380880" y="3565365"/>
                </a:cubicBezTo>
                <a:lnTo>
                  <a:pt x="379088" y="3562289"/>
                </a:lnTo>
                <a:lnTo>
                  <a:pt x="380540" y="3560044"/>
                </a:lnTo>
                <a:lnTo>
                  <a:pt x="380314" y="3560383"/>
                </a:lnTo>
                <a:lnTo>
                  <a:pt x="377719" y="3559938"/>
                </a:lnTo>
                <a:lnTo>
                  <a:pt x="375426" y="3556001"/>
                </a:lnTo>
                <a:cubicBezTo>
                  <a:pt x="369275" y="3549882"/>
                  <a:pt x="361292" y="3552090"/>
                  <a:pt x="353820" y="3549967"/>
                </a:cubicBezTo>
                <a:cubicBezTo>
                  <a:pt x="316570" y="3540003"/>
                  <a:pt x="282490" y="3575895"/>
                  <a:pt x="247844" y="3588689"/>
                </a:cubicBezTo>
                <a:cubicBezTo>
                  <a:pt x="247844" y="3582688"/>
                  <a:pt x="247844" y="3578499"/>
                  <a:pt x="248863" y="3578725"/>
                </a:cubicBezTo>
                <a:cubicBezTo>
                  <a:pt x="239579" y="3563780"/>
                  <a:pt x="234823" y="3595935"/>
                  <a:pt x="228936" y="3605333"/>
                </a:cubicBezTo>
                <a:cubicBezTo>
                  <a:pt x="228802" y="3596612"/>
                  <a:pt x="230540" y="3587964"/>
                  <a:pt x="234031" y="3579971"/>
                </a:cubicBezTo>
                <a:cubicBezTo>
                  <a:pt x="229728" y="3574989"/>
                  <a:pt x="223275" y="3584613"/>
                  <a:pt x="218406" y="3586538"/>
                </a:cubicBezTo>
                <a:cubicBezTo>
                  <a:pt x="220897" y="3574536"/>
                  <a:pt x="225539" y="3571479"/>
                  <a:pt x="230634" y="3570234"/>
                </a:cubicBezTo>
                <a:cubicBezTo>
                  <a:pt x="223275" y="3533550"/>
                  <a:pt x="216142" y="3543853"/>
                  <a:pt x="209801" y="3522567"/>
                </a:cubicBezTo>
                <a:cubicBezTo>
                  <a:pt x="209740" y="3512557"/>
                  <a:pt x="208253" y="3502607"/>
                  <a:pt x="205386" y="3493017"/>
                </a:cubicBezTo>
                <a:lnTo>
                  <a:pt x="204533" y="3491306"/>
                </a:lnTo>
                <a:lnTo>
                  <a:pt x="204819" y="3488034"/>
                </a:lnTo>
                <a:cubicBezTo>
                  <a:pt x="204819" y="3492110"/>
                  <a:pt x="199045" y="3463239"/>
                  <a:pt x="201536" y="3463578"/>
                </a:cubicBezTo>
                <a:cubicBezTo>
                  <a:pt x="193329" y="3453577"/>
                  <a:pt x="186477" y="3442537"/>
                  <a:pt x="181156" y="3430745"/>
                </a:cubicBezTo>
                <a:cubicBezTo>
                  <a:pt x="186364" y="3426669"/>
                  <a:pt x="204480" y="3473882"/>
                  <a:pt x="201196" y="3413648"/>
                </a:cubicBezTo>
                <a:cubicBezTo>
                  <a:pt x="194516" y="3380926"/>
                  <a:pt x="187496" y="3350810"/>
                  <a:pt x="178552" y="3356132"/>
                </a:cubicBezTo>
                <a:cubicBezTo>
                  <a:pt x="177590" y="3347903"/>
                  <a:pt x="176153" y="3339738"/>
                  <a:pt x="174249" y="3331676"/>
                </a:cubicBezTo>
                <a:cubicBezTo>
                  <a:pt x="173344" y="3323523"/>
                  <a:pt x="177873" y="3336431"/>
                  <a:pt x="179458" y="3331110"/>
                </a:cubicBezTo>
                <a:cubicBezTo>
                  <a:pt x="179458" y="3327826"/>
                  <a:pt x="179458" y="3319787"/>
                  <a:pt x="180590" y="3320920"/>
                </a:cubicBezTo>
                <a:cubicBezTo>
                  <a:pt x="178922" y="3311059"/>
                  <a:pt x="176538" y="3301335"/>
                  <a:pt x="173457" y="3291821"/>
                </a:cubicBezTo>
                <a:cubicBezTo>
                  <a:pt x="174363" y="3284009"/>
                  <a:pt x="183534" y="3322391"/>
                  <a:pt x="179344" y="3281179"/>
                </a:cubicBezTo>
                <a:cubicBezTo>
                  <a:pt x="177646" y="3267026"/>
                  <a:pt x="175042" y="3272460"/>
                  <a:pt x="172778" y="3271894"/>
                </a:cubicBezTo>
                <a:cubicBezTo>
                  <a:pt x="171759" y="3260572"/>
                  <a:pt x="173570" y="3260572"/>
                  <a:pt x="175608" y="3261590"/>
                </a:cubicBezTo>
                <a:cubicBezTo>
                  <a:pt x="172278" y="3247034"/>
                  <a:pt x="170644" y="3232140"/>
                  <a:pt x="170740" y="3217207"/>
                </a:cubicBezTo>
                <a:cubicBezTo>
                  <a:pt x="167375" y="3203955"/>
                  <a:pt x="162631" y="3191090"/>
                  <a:pt x="156587" y="3178825"/>
                </a:cubicBezTo>
                <a:cubicBezTo>
                  <a:pt x="156587" y="3168408"/>
                  <a:pt x="162474" y="3180750"/>
                  <a:pt x="164512" y="3182901"/>
                </a:cubicBezTo>
                <a:lnTo>
                  <a:pt x="165305" y="3167842"/>
                </a:lnTo>
                <a:cubicBezTo>
                  <a:pt x="162135" y="3152671"/>
                  <a:pt x="159304" y="3173390"/>
                  <a:pt x="157379" y="3163766"/>
                </a:cubicBezTo>
                <a:cubicBezTo>
                  <a:pt x="157300" y="3158753"/>
                  <a:pt x="156421" y="3153784"/>
                  <a:pt x="154775" y="3149047"/>
                </a:cubicBezTo>
                <a:cubicBezTo>
                  <a:pt x="155681" y="3138971"/>
                  <a:pt x="161795" y="3162295"/>
                  <a:pt x="165078" y="3157993"/>
                </a:cubicBezTo>
                <a:cubicBezTo>
                  <a:pt x="164173" y="3151313"/>
                  <a:pt x="160663" y="3149047"/>
                  <a:pt x="164059" y="3148028"/>
                </a:cubicBezTo>
                <a:cubicBezTo>
                  <a:pt x="161795" y="3138519"/>
                  <a:pt x="158625" y="3145991"/>
                  <a:pt x="156247" y="3138858"/>
                </a:cubicBezTo>
                <a:cubicBezTo>
                  <a:pt x="157131" y="3134053"/>
                  <a:pt x="160122" y="3129898"/>
                  <a:pt x="164399" y="3127536"/>
                </a:cubicBezTo>
                <a:cubicBezTo>
                  <a:pt x="163607" y="3114288"/>
                  <a:pt x="161682" y="3118139"/>
                  <a:pt x="160323" y="3113044"/>
                </a:cubicBezTo>
                <a:cubicBezTo>
                  <a:pt x="158285" y="3112364"/>
                  <a:pt x="157945" y="3117346"/>
                  <a:pt x="159304" y="3128101"/>
                </a:cubicBezTo>
                <a:cubicBezTo>
                  <a:pt x="154775" y="3114401"/>
                  <a:pt x="152171" y="3096740"/>
                  <a:pt x="148661" y="3094135"/>
                </a:cubicBezTo>
                <a:cubicBezTo>
                  <a:pt x="145604" y="3081001"/>
                  <a:pt x="151379" y="3084171"/>
                  <a:pt x="147869" y="3079189"/>
                </a:cubicBezTo>
                <a:cubicBezTo>
                  <a:pt x="147869" y="3056545"/>
                  <a:pt x="163380" y="3080774"/>
                  <a:pt x="164512" y="3062432"/>
                </a:cubicBezTo>
                <a:cubicBezTo>
                  <a:pt x="158738" y="3051110"/>
                  <a:pt x="155341" y="3073755"/>
                  <a:pt x="147642" y="3054280"/>
                </a:cubicBezTo>
                <a:cubicBezTo>
                  <a:pt x="148661" y="3037637"/>
                  <a:pt x="157040" y="3053488"/>
                  <a:pt x="163946" y="3047600"/>
                </a:cubicBezTo>
                <a:cubicBezTo>
                  <a:pt x="158226" y="3033568"/>
                  <a:pt x="154419" y="3018830"/>
                  <a:pt x="152624" y="3003783"/>
                </a:cubicBezTo>
                <a:cubicBezTo>
                  <a:pt x="152624" y="2997103"/>
                  <a:pt x="154549" y="2999481"/>
                  <a:pt x="155794" y="2998462"/>
                </a:cubicBezTo>
                <a:cubicBezTo>
                  <a:pt x="151379" y="2970270"/>
                  <a:pt x="144472" y="2973213"/>
                  <a:pt x="137565" y="2975818"/>
                </a:cubicBezTo>
                <a:cubicBezTo>
                  <a:pt x="137473" y="2970805"/>
                  <a:pt x="136595" y="2965839"/>
                  <a:pt x="134961" y="2961099"/>
                </a:cubicBezTo>
                <a:cubicBezTo>
                  <a:pt x="136207" y="2955777"/>
                  <a:pt x="138924" y="2958495"/>
                  <a:pt x="142774" y="2955324"/>
                </a:cubicBezTo>
                <a:cubicBezTo>
                  <a:pt x="141415" y="2944002"/>
                  <a:pt x="138584" y="2953626"/>
                  <a:pt x="136660" y="2951022"/>
                </a:cubicBezTo>
                <a:cubicBezTo>
                  <a:pt x="135754" y="2939700"/>
                  <a:pt x="140962" y="2948418"/>
                  <a:pt x="142660" y="2945361"/>
                </a:cubicBezTo>
                <a:lnTo>
                  <a:pt x="144246" y="2960080"/>
                </a:lnTo>
                <a:lnTo>
                  <a:pt x="151605" y="2959287"/>
                </a:lnTo>
                <a:cubicBezTo>
                  <a:pt x="150020" y="2945248"/>
                  <a:pt x="146850" y="2950682"/>
                  <a:pt x="144132" y="2950229"/>
                </a:cubicBezTo>
                <a:cubicBezTo>
                  <a:pt x="141641" y="2915244"/>
                  <a:pt x="134622" y="2902110"/>
                  <a:pt x="131225" y="2911621"/>
                </a:cubicBezTo>
                <a:cubicBezTo>
                  <a:pt x="129753" y="2907092"/>
                  <a:pt x="128847" y="2893505"/>
                  <a:pt x="126696" y="2897128"/>
                </a:cubicBezTo>
                <a:cubicBezTo>
                  <a:pt x="126696" y="2889655"/>
                  <a:pt x="128621" y="2885806"/>
                  <a:pt x="124545" y="2887278"/>
                </a:cubicBezTo>
                <a:cubicBezTo>
                  <a:pt x="124545" y="2882636"/>
                  <a:pt x="125337" y="2883428"/>
                  <a:pt x="126017" y="2882183"/>
                </a:cubicBezTo>
                <a:cubicBezTo>
                  <a:pt x="124318" y="2870861"/>
                  <a:pt x="120809" y="2882183"/>
                  <a:pt x="118997" y="2873012"/>
                </a:cubicBezTo>
                <a:cubicBezTo>
                  <a:pt x="126017" y="2877541"/>
                  <a:pt x="132810" y="2867351"/>
                  <a:pt x="138471" y="2860897"/>
                </a:cubicBezTo>
                <a:cubicBezTo>
                  <a:pt x="134848" y="2847424"/>
                  <a:pt x="131451" y="2862369"/>
                  <a:pt x="128621" y="2861916"/>
                </a:cubicBezTo>
                <a:cubicBezTo>
                  <a:pt x="127715" y="2852632"/>
                  <a:pt x="131451" y="2858180"/>
                  <a:pt x="129980" y="2846857"/>
                </a:cubicBezTo>
                <a:cubicBezTo>
                  <a:pt x="124545" y="2822062"/>
                  <a:pt x="116393" y="2850367"/>
                  <a:pt x="111977" y="2838819"/>
                </a:cubicBezTo>
                <a:cubicBezTo>
                  <a:pt x="100655" y="2835535"/>
                  <a:pt x="114581" y="2837007"/>
                  <a:pt x="115827" y="2828402"/>
                </a:cubicBezTo>
                <a:cubicBezTo>
                  <a:pt x="119450" y="2834516"/>
                  <a:pt x="123639" y="2834063"/>
                  <a:pt x="125790" y="2827270"/>
                </a:cubicBezTo>
                <a:cubicBezTo>
                  <a:pt x="124658" y="2818665"/>
                  <a:pt x="122847" y="2815948"/>
                  <a:pt x="120695" y="2817873"/>
                </a:cubicBezTo>
                <a:cubicBezTo>
                  <a:pt x="119676" y="2802022"/>
                  <a:pt x="128734" y="2822175"/>
                  <a:pt x="127149" y="2812212"/>
                </a:cubicBezTo>
                <a:cubicBezTo>
                  <a:pt x="128394" y="2816740"/>
                  <a:pt x="129413" y="2832025"/>
                  <a:pt x="133829" y="2826478"/>
                </a:cubicBezTo>
                <a:cubicBezTo>
                  <a:pt x="129527" y="2807569"/>
                  <a:pt x="130206" y="2768168"/>
                  <a:pt x="136207" y="2761375"/>
                </a:cubicBezTo>
                <a:cubicBezTo>
                  <a:pt x="134622" y="2754015"/>
                  <a:pt x="132131" y="2754468"/>
                  <a:pt x="130093" y="2751977"/>
                </a:cubicBezTo>
                <a:cubicBezTo>
                  <a:pt x="127942" y="2738844"/>
                  <a:pt x="131225" y="2742240"/>
                  <a:pt x="131678" y="2736919"/>
                </a:cubicBezTo>
                <a:cubicBezTo>
                  <a:pt x="124545" y="2710198"/>
                  <a:pt x="116959" y="2748241"/>
                  <a:pt x="110732" y="2719143"/>
                </a:cubicBezTo>
                <a:cubicBezTo>
                  <a:pt x="110732" y="2701141"/>
                  <a:pt x="129074" y="2713708"/>
                  <a:pt x="125451" y="2687554"/>
                </a:cubicBezTo>
                <a:cubicBezTo>
                  <a:pt x="130659" y="2676232"/>
                  <a:pt x="143453" y="2699895"/>
                  <a:pt x="149114" y="2675213"/>
                </a:cubicBezTo>
                <a:cubicBezTo>
                  <a:pt x="134056" y="2668193"/>
                  <a:pt x="117638" y="2673514"/>
                  <a:pt x="103825" y="2649964"/>
                </a:cubicBezTo>
                <a:cubicBezTo>
                  <a:pt x="103825" y="2641133"/>
                  <a:pt x="105750" y="2649058"/>
                  <a:pt x="107109" y="2649964"/>
                </a:cubicBezTo>
                <a:cubicBezTo>
                  <a:pt x="107852" y="2645047"/>
                  <a:pt x="107852" y="2640048"/>
                  <a:pt x="107109" y="2635132"/>
                </a:cubicBezTo>
                <a:cubicBezTo>
                  <a:pt x="115714" y="2636264"/>
                  <a:pt x="119337" y="2633094"/>
                  <a:pt x="125564" y="2643058"/>
                </a:cubicBezTo>
                <a:lnTo>
                  <a:pt x="128490" y="2637432"/>
                </a:lnTo>
                <a:lnTo>
                  <a:pt x="139455" y="2641494"/>
                </a:lnTo>
                <a:cubicBezTo>
                  <a:pt x="149518" y="2640730"/>
                  <a:pt x="157351" y="2628565"/>
                  <a:pt x="169834" y="2633660"/>
                </a:cubicBezTo>
                <a:cubicBezTo>
                  <a:pt x="169834" y="2628905"/>
                  <a:pt x="168135" y="2630037"/>
                  <a:pt x="167230" y="2629018"/>
                </a:cubicBezTo>
                <a:cubicBezTo>
                  <a:pt x="170072" y="2620922"/>
                  <a:pt x="170888" y="2612253"/>
                  <a:pt x="169607" y="2603770"/>
                </a:cubicBezTo>
                <a:cubicBezTo>
                  <a:pt x="177759" y="2591259"/>
                  <a:pt x="187617" y="2583000"/>
                  <a:pt x="198385" y="2577506"/>
                </a:cubicBezTo>
                <a:lnTo>
                  <a:pt x="200534" y="2576898"/>
                </a:lnTo>
                <a:lnTo>
                  <a:pt x="196058" y="2573962"/>
                </a:lnTo>
                <a:cubicBezTo>
                  <a:pt x="193666" y="2573566"/>
                  <a:pt x="191232" y="2573821"/>
                  <a:pt x="188854" y="2573311"/>
                </a:cubicBezTo>
                <a:cubicBezTo>
                  <a:pt x="182514" y="2561423"/>
                  <a:pt x="189873" y="2562669"/>
                  <a:pt x="189987" y="2557007"/>
                </a:cubicBezTo>
                <a:cubicBezTo>
                  <a:pt x="171192" y="2534363"/>
                  <a:pt x="160549" y="2579652"/>
                  <a:pt x="142773" y="2554517"/>
                </a:cubicBezTo>
                <a:cubicBezTo>
                  <a:pt x="139376" y="2536514"/>
                  <a:pt x="181382" y="2534929"/>
                  <a:pt x="169946" y="2511379"/>
                </a:cubicBezTo>
                <a:cubicBezTo>
                  <a:pt x="174588" y="2503680"/>
                  <a:pt x="184665" y="2503680"/>
                  <a:pt x="194516" y="2502095"/>
                </a:cubicBezTo>
                <a:cubicBezTo>
                  <a:pt x="205643" y="2501892"/>
                  <a:pt x="215273" y="2494299"/>
                  <a:pt x="218066" y="2483526"/>
                </a:cubicBezTo>
                <a:cubicBezTo>
                  <a:pt x="185911" y="2485338"/>
                  <a:pt x="151038" y="2502661"/>
                  <a:pt x="118091" y="2489527"/>
                </a:cubicBezTo>
                <a:cubicBezTo>
                  <a:pt x="116392" y="2480696"/>
                  <a:pt x="122053" y="2487036"/>
                  <a:pt x="125110" y="2486696"/>
                </a:cubicBezTo>
                <a:cubicBezTo>
                  <a:pt x="128167" y="2486357"/>
                  <a:pt x="123638" y="2477412"/>
                  <a:pt x="121827" y="2471978"/>
                </a:cubicBezTo>
                <a:cubicBezTo>
                  <a:pt x="140961" y="2466316"/>
                  <a:pt x="148321" y="2460655"/>
                  <a:pt x="163153" y="2466203"/>
                </a:cubicBezTo>
                <a:lnTo>
                  <a:pt x="168497" y="2458540"/>
                </a:lnTo>
                <a:lnTo>
                  <a:pt x="192200" y="2455393"/>
                </a:lnTo>
                <a:cubicBezTo>
                  <a:pt x="213530" y="2448074"/>
                  <a:pt x="228029" y="2431219"/>
                  <a:pt x="254184" y="2429520"/>
                </a:cubicBezTo>
                <a:cubicBezTo>
                  <a:pt x="252712" y="2424991"/>
                  <a:pt x="250334" y="2426690"/>
                  <a:pt x="248296" y="2426350"/>
                </a:cubicBezTo>
                <a:cubicBezTo>
                  <a:pt x="249428" y="2417971"/>
                  <a:pt x="255995" y="2416047"/>
                  <a:pt x="249881" y="2399743"/>
                </a:cubicBezTo>
                <a:cubicBezTo>
                  <a:pt x="279545" y="2365776"/>
                  <a:pt x="323589" y="2347661"/>
                  <a:pt x="365028" y="2335885"/>
                </a:cubicBezTo>
                <a:lnTo>
                  <a:pt x="370349" y="2334601"/>
                </a:lnTo>
                <a:lnTo>
                  <a:pt x="367053" y="2330220"/>
                </a:lnTo>
                <a:cubicBezTo>
                  <a:pt x="359325" y="2321203"/>
                  <a:pt x="356565" y="2322073"/>
                  <a:pt x="345781" y="2311289"/>
                </a:cubicBezTo>
                <a:cubicBezTo>
                  <a:pt x="345781" y="2300759"/>
                  <a:pt x="357103" y="2310383"/>
                  <a:pt x="361858" y="2311289"/>
                </a:cubicBezTo>
                <a:cubicBezTo>
                  <a:pt x="361858" y="2305967"/>
                  <a:pt x="361858" y="2300646"/>
                  <a:pt x="361858" y="2295438"/>
                </a:cubicBezTo>
                <a:cubicBezTo>
                  <a:pt x="354273" y="2281738"/>
                  <a:pt x="350536" y="2304156"/>
                  <a:pt x="345781" y="2295438"/>
                </a:cubicBezTo>
                <a:cubicBezTo>
                  <a:pt x="343856" y="2288644"/>
                  <a:pt x="341931" y="2281964"/>
                  <a:pt x="339780" y="2281738"/>
                </a:cubicBezTo>
                <a:cubicBezTo>
                  <a:pt x="340686" y="2271095"/>
                  <a:pt x="354499" y="2291814"/>
                  <a:pt x="360613" y="2285814"/>
                </a:cubicBezTo>
                <a:cubicBezTo>
                  <a:pt x="358349" y="2279473"/>
                  <a:pt x="351102" y="2279020"/>
                  <a:pt x="357669" y="2276190"/>
                </a:cubicBezTo>
                <a:cubicBezTo>
                  <a:pt x="352574" y="2267698"/>
                  <a:pt x="346347" y="2276756"/>
                  <a:pt x="341705" y="2270755"/>
                </a:cubicBezTo>
                <a:cubicBezTo>
                  <a:pt x="344815" y="2264133"/>
                  <a:pt x="350141" y="2258806"/>
                  <a:pt x="356763" y="2255697"/>
                </a:cubicBezTo>
                <a:cubicBezTo>
                  <a:pt x="353933" y="2242676"/>
                  <a:pt x="350536" y="2247545"/>
                  <a:pt x="347479" y="2243016"/>
                </a:cubicBezTo>
                <a:cubicBezTo>
                  <a:pt x="343630" y="2243016"/>
                  <a:pt x="343516" y="2248564"/>
                  <a:pt x="347479" y="2258754"/>
                </a:cubicBezTo>
                <a:cubicBezTo>
                  <a:pt x="337516" y="2247431"/>
                  <a:pt x="331062" y="2230335"/>
                  <a:pt x="324155" y="2229655"/>
                </a:cubicBezTo>
                <a:cubicBezTo>
                  <a:pt x="317362" y="2217767"/>
                  <a:pt x="328571" y="2218333"/>
                  <a:pt x="321438" y="2214823"/>
                </a:cubicBezTo>
                <a:cubicBezTo>
                  <a:pt x="319740" y="2192179"/>
                  <a:pt x="350989" y="2209162"/>
                  <a:pt x="351555" y="2190028"/>
                </a:cubicBezTo>
                <a:cubicBezTo>
                  <a:pt x="339440" y="2181536"/>
                  <a:pt x="335251" y="2206218"/>
                  <a:pt x="319060" y="2190028"/>
                </a:cubicBezTo>
                <a:cubicBezTo>
                  <a:pt x="319060" y="2172705"/>
                  <a:pt x="336497" y="2184819"/>
                  <a:pt x="348838" y="2175648"/>
                </a:cubicBezTo>
                <a:cubicBezTo>
                  <a:pt x="337520" y="2164834"/>
                  <a:pt x="329077" y="2151371"/>
                  <a:pt x="324269" y="2136474"/>
                </a:cubicBezTo>
                <a:cubicBezTo>
                  <a:pt x="322797" y="2129907"/>
                  <a:pt x="327099" y="2131265"/>
                  <a:pt x="329364" y="2129680"/>
                </a:cubicBezTo>
                <a:cubicBezTo>
                  <a:pt x="318041" y="2103300"/>
                  <a:pt x="306719" y="2109300"/>
                  <a:pt x="293925" y="2114622"/>
                </a:cubicBezTo>
                <a:cubicBezTo>
                  <a:pt x="292000" y="2107828"/>
                  <a:pt x="290076" y="2101148"/>
                  <a:pt x="287811" y="2100922"/>
                </a:cubicBezTo>
                <a:cubicBezTo>
                  <a:pt x="289623" y="2095034"/>
                  <a:pt x="294831" y="2096506"/>
                  <a:pt x="301398" y="2091638"/>
                </a:cubicBezTo>
                <a:cubicBezTo>
                  <a:pt x="297888" y="2081108"/>
                  <a:pt x="293699" y="2091638"/>
                  <a:pt x="290076" y="2089939"/>
                </a:cubicBezTo>
                <a:cubicBezTo>
                  <a:pt x="287472" y="2078617"/>
                  <a:pt x="297661" y="2085410"/>
                  <a:pt x="300266" y="2081561"/>
                </a:cubicBezTo>
                <a:lnTo>
                  <a:pt x="304568" y="2095827"/>
                </a:lnTo>
                <a:lnTo>
                  <a:pt x="317928" y="2091751"/>
                </a:lnTo>
                <a:cubicBezTo>
                  <a:pt x="313513" y="2078277"/>
                  <a:pt x="308304" y="2085184"/>
                  <a:pt x="303323" y="2085863"/>
                </a:cubicBezTo>
                <a:cubicBezTo>
                  <a:pt x="295284" y="2051897"/>
                  <a:pt x="281584" y="2041480"/>
                  <a:pt x="276602" y="2052463"/>
                </a:cubicBezTo>
                <a:cubicBezTo>
                  <a:pt x="273432" y="2048613"/>
                  <a:pt x="270715" y="2035253"/>
                  <a:pt x="267205" y="2039782"/>
                </a:cubicBezTo>
                <a:cubicBezTo>
                  <a:pt x="267205" y="2032083"/>
                  <a:pt x="269356" y="2028460"/>
                  <a:pt x="262563" y="2030837"/>
                </a:cubicBezTo>
                <a:cubicBezTo>
                  <a:pt x="261204" y="2026308"/>
                  <a:pt x="263468" y="2026535"/>
                  <a:pt x="264487" y="2025063"/>
                </a:cubicBezTo>
                <a:cubicBezTo>
                  <a:pt x="260525" y="2014647"/>
                  <a:pt x="255543" y="2027667"/>
                  <a:pt x="251467" y="2018723"/>
                </a:cubicBezTo>
                <a:cubicBezTo>
                  <a:pt x="264035" y="2020308"/>
                  <a:pt x="274791" y="2007400"/>
                  <a:pt x="283848" y="1998343"/>
                </a:cubicBezTo>
                <a:cubicBezTo>
                  <a:pt x="276036" y="1986341"/>
                  <a:pt x="272526" y="2002758"/>
                  <a:pt x="266978" y="2003438"/>
                </a:cubicBezTo>
                <a:cubicBezTo>
                  <a:pt x="264487" y="1994493"/>
                  <a:pt x="271507" y="1998456"/>
                  <a:pt x="267658" y="1987813"/>
                </a:cubicBezTo>
                <a:cubicBezTo>
                  <a:pt x="256335" y="1965168"/>
                  <a:pt x="245013" y="1996984"/>
                  <a:pt x="236069" y="1987020"/>
                </a:cubicBezTo>
                <a:cubicBezTo>
                  <a:pt x="215802" y="1988605"/>
                  <a:pt x="240371" y="1984190"/>
                  <a:pt x="241617" y="1975019"/>
                </a:cubicBezTo>
                <a:cubicBezTo>
                  <a:pt x="244353" y="1977300"/>
                  <a:pt x="248059" y="1978043"/>
                  <a:pt x="251464" y="1976992"/>
                </a:cubicBezTo>
                <a:cubicBezTo>
                  <a:pt x="254870" y="1975940"/>
                  <a:pt x="257512" y="1973238"/>
                  <a:pt x="258487" y="1969811"/>
                </a:cubicBezTo>
                <a:cubicBezTo>
                  <a:pt x="255543" y="1961659"/>
                  <a:pt x="252259" y="1959847"/>
                  <a:pt x="248750" y="1962338"/>
                </a:cubicBezTo>
                <a:cubicBezTo>
                  <a:pt x="245353" y="1946826"/>
                  <a:pt x="262789" y="1963470"/>
                  <a:pt x="259166" y="1954073"/>
                </a:cubicBezTo>
                <a:cubicBezTo>
                  <a:pt x="261770" y="1958035"/>
                  <a:pt x="265054" y="1973094"/>
                  <a:pt x="271960" y="1965395"/>
                </a:cubicBezTo>
                <a:cubicBezTo>
                  <a:pt x="262563" y="1948185"/>
                  <a:pt x="259279" y="1908218"/>
                  <a:pt x="268337" y="1899047"/>
                </a:cubicBezTo>
                <a:cubicBezTo>
                  <a:pt x="264714" y="1892367"/>
                  <a:pt x="260751" y="1893839"/>
                  <a:pt x="257015" y="1892140"/>
                </a:cubicBezTo>
                <a:cubicBezTo>
                  <a:pt x="252033" y="1879799"/>
                  <a:pt x="257807" y="1881950"/>
                  <a:pt x="257807" y="1876516"/>
                </a:cubicBezTo>
                <a:cubicBezTo>
                  <a:pt x="242975" y="1852399"/>
                  <a:pt x="235163" y="1893952"/>
                  <a:pt x="221350" y="1866778"/>
                </a:cubicBezTo>
                <a:cubicBezTo>
                  <a:pt x="218746" y="1848889"/>
                  <a:pt x="250674" y="1854211"/>
                  <a:pt x="241617" y="1829415"/>
                </a:cubicBezTo>
                <a:cubicBezTo>
                  <a:pt x="248523" y="1815602"/>
                  <a:pt x="272526" y="1834737"/>
                  <a:pt x="278187" y="1807903"/>
                </a:cubicBezTo>
                <a:cubicBezTo>
                  <a:pt x="252826" y="1806771"/>
                  <a:pt x="227011" y="1818433"/>
                  <a:pt x="202555" y="1799977"/>
                </a:cubicBezTo>
                <a:cubicBezTo>
                  <a:pt x="201196" y="1791033"/>
                  <a:pt x="205385" y="1798279"/>
                  <a:pt x="207650" y="1798392"/>
                </a:cubicBezTo>
                <a:cubicBezTo>
                  <a:pt x="209914" y="1798505"/>
                  <a:pt x="206518" y="1789221"/>
                  <a:pt x="205046" y="1783673"/>
                </a:cubicBezTo>
                <a:cubicBezTo>
                  <a:pt x="218859" y="1781522"/>
                  <a:pt x="224180" y="1776993"/>
                  <a:pt x="235389" y="1784579"/>
                </a:cubicBezTo>
                <a:cubicBezTo>
                  <a:pt x="238899" y="1762840"/>
                  <a:pt x="254637" y="1757406"/>
                  <a:pt x="271054" y="1753103"/>
                </a:cubicBezTo>
                <a:cubicBezTo>
                  <a:pt x="269130" y="1765897"/>
                  <a:pt x="250335" y="1774389"/>
                  <a:pt x="239126" y="1778239"/>
                </a:cubicBezTo>
                <a:cubicBezTo>
                  <a:pt x="267318" y="1785372"/>
                  <a:pt x="277282" y="1758198"/>
                  <a:pt x="304681" y="1758651"/>
                </a:cubicBezTo>
                <a:cubicBezTo>
                  <a:pt x="303323" y="1754009"/>
                  <a:pt x="301511" y="1755594"/>
                  <a:pt x="299813" y="1755028"/>
                </a:cubicBezTo>
                <a:cubicBezTo>
                  <a:pt x="299813" y="1746989"/>
                  <a:pt x="305474" y="1745404"/>
                  <a:pt x="299813" y="1728987"/>
                </a:cubicBezTo>
                <a:cubicBezTo>
                  <a:pt x="332081" y="1682538"/>
                  <a:pt x="394219" y="1667550"/>
                  <a:pt x="446485" y="1653406"/>
                </a:cubicBezTo>
                <a:lnTo>
                  <a:pt x="470531" y="1645815"/>
                </a:lnTo>
                <a:lnTo>
                  <a:pt x="455718" y="1635932"/>
                </a:lnTo>
                <a:cubicBezTo>
                  <a:pt x="445698" y="1633455"/>
                  <a:pt x="434149" y="1634644"/>
                  <a:pt x="420732" y="1640701"/>
                </a:cubicBezTo>
                <a:cubicBezTo>
                  <a:pt x="415581" y="1638324"/>
                  <a:pt x="419629" y="1636257"/>
                  <a:pt x="425290" y="1634050"/>
                </a:cubicBezTo>
                <a:lnTo>
                  <a:pt x="432389" y="1631231"/>
                </a:lnTo>
                <a:lnTo>
                  <a:pt x="432975" y="1625180"/>
                </a:lnTo>
                <a:lnTo>
                  <a:pt x="410189" y="1620420"/>
                </a:lnTo>
                <a:cubicBezTo>
                  <a:pt x="401032" y="1621397"/>
                  <a:pt x="392031" y="1624794"/>
                  <a:pt x="381784" y="1628813"/>
                </a:cubicBezTo>
                <a:cubicBezTo>
                  <a:pt x="394465" y="1599941"/>
                  <a:pt x="429337" y="1615906"/>
                  <a:pt x="461832" y="1611603"/>
                </a:cubicBezTo>
                <a:cubicBezTo>
                  <a:pt x="445641" y="1584656"/>
                  <a:pt x="478815" y="1618623"/>
                  <a:pt x="483118" y="1591789"/>
                </a:cubicBezTo>
                <a:cubicBezTo>
                  <a:pt x="483118" y="1595865"/>
                  <a:pt x="480627" y="1597450"/>
                  <a:pt x="481646" y="1602206"/>
                </a:cubicBezTo>
                <a:cubicBezTo>
                  <a:pt x="486231" y="1602800"/>
                  <a:pt x="489147" y="1601866"/>
                  <a:pt x="491172" y="1600120"/>
                </a:cubicBezTo>
                <a:lnTo>
                  <a:pt x="492387" y="1598102"/>
                </a:lnTo>
                <a:lnTo>
                  <a:pt x="491158" y="1597876"/>
                </a:lnTo>
                <a:lnTo>
                  <a:pt x="491724" y="1597536"/>
                </a:lnTo>
                <a:cubicBezTo>
                  <a:pt x="490875" y="1591875"/>
                  <a:pt x="493196" y="1590771"/>
                  <a:pt x="496154" y="1590573"/>
                </a:cubicBezTo>
                <a:lnTo>
                  <a:pt x="496613" y="1590488"/>
                </a:lnTo>
                <a:lnTo>
                  <a:pt x="498890" y="1585631"/>
                </a:lnTo>
                <a:cubicBezTo>
                  <a:pt x="500476" y="1583503"/>
                  <a:pt x="502734" y="1581996"/>
                  <a:pt x="506442" y="1581826"/>
                </a:cubicBezTo>
                <a:cubicBezTo>
                  <a:pt x="494336" y="1579231"/>
                  <a:pt x="481699" y="1581907"/>
                  <a:pt x="471682" y="1589185"/>
                </a:cubicBezTo>
                <a:cubicBezTo>
                  <a:pt x="462511" y="1584317"/>
                  <a:pt x="487081" y="1577863"/>
                  <a:pt x="489458" y="1570164"/>
                </a:cubicBezTo>
                <a:cubicBezTo>
                  <a:pt x="479948" y="1560427"/>
                  <a:pt x="458662" y="1573221"/>
                  <a:pt x="451189" y="1578316"/>
                </a:cubicBezTo>
                <a:cubicBezTo>
                  <a:pt x="461153" y="1558728"/>
                  <a:pt x="438508" y="1568918"/>
                  <a:pt x="423676" y="1569032"/>
                </a:cubicBezTo>
                <a:cubicBezTo>
                  <a:pt x="447000" y="1552728"/>
                  <a:pt x="463417" y="1565069"/>
                  <a:pt x="480967" y="1546387"/>
                </a:cubicBezTo>
                <a:cubicBezTo>
                  <a:pt x="479495" y="1539141"/>
                  <a:pt x="458322" y="1543783"/>
                  <a:pt x="475419" y="1537443"/>
                </a:cubicBezTo>
                <a:cubicBezTo>
                  <a:pt x="447113" y="1532461"/>
                  <a:pt x="420959" y="1548765"/>
                  <a:pt x="405561" y="1552388"/>
                </a:cubicBezTo>
                <a:cubicBezTo>
                  <a:pt x="412807" y="1533027"/>
                  <a:pt x="421751" y="1536650"/>
                  <a:pt x="444396" y="1528838"/>
                </a:cubicBezTo>
                <a:cubicBezTo>
                  <a:pt x="433074" y="1508231"/>
                  <a:pt x="417223" y="1543104"/>
                  <a:pt x="406353" y="1521705"/>
                </a:cubicBezTo>
                <a:cubicBezTo>
                  <a:pt x="405108" y="1511515"/>
                  <a:pt x="421412" y="1517063"/>
                  <a:pt x="421751" y="1508231"/>
                </a:cubicBezTo>
                <a:cubicBezTo>
                  <a:pt x="401938" y="1495550"/>
                  <a:pt x="369556" y="1511628"/>
                  <a:pt x="342496" y="1515138"/>
                </a:cubicBezTo>
                <a:cubicBezTo>
                  <a:pt x="353818" y="1479133"/>
                  <a:pt x="396956" y="1488191"/>
                  <a:pt x="420393" y="1467924"/>
                </a:cubicBezTo>
                <a:cubicBezTo>
                  <a:pt x="411448" y="1461471"/>
                  <a:pt x="380312" y="1467924"/>
                  <a:pt x="375104" y="1477661"/>
                </a:cubicBezTo>
                <a:cubicBezTo>
                  <a:pt x="361064" y="1472000"/>
                  <a:pt x="379293" y="1463735"/>
                  <a:pt x="387105" y="1464980"/>
                </a:cubicBezTo>
                <a:cubicBezTo>
                  <a:pt x="362650" y="1450488"/>
                  <a:pt x="369556" y="1482870"/>
                  <a:pt x="352007" y="1472453"/>
                </a:cubicBezTo>
                <a:cubicBezTo>
                  <a:pt x="350648" y="1456942"/>
                  <a:pt x="370802" y="1461131"/>
                  <a:pt x="376915" y="1451960"/>
                </a:cubicBezTo>
                <a:cubicBezTo>
                  <a:pt x="374877" y="1445959"/>
                  <a:pt x="365593" y="1447884"/>
                  <a:pt x="366386" y="1454224"/>
                </a:cubicBezTo>
                <a:cubicBezTo>
                  <a:pt x="360385" y="1435656"/>
                  <a:pt x="409410" y="1432939"/>
                  <a:pt x="420959" y="1417088"/>
                </a:cubicBezTo>
                <a:cubicBezTo>
                  <a:pt x="417449" y="1405765"/>
                  <a:pt x="393333" y="1429429"/>
                  <a:pt x="409637" y="1414483"/>
                </a:cubicBezTo>
                <a:cubicBezTo>
                  <a:pt x="395257" y="1413917"/>
                  <a:pt x="395824" y="1409162"/>
                  <a:pt x="379406" y="1410860"/>
                </a:cubicBezTo>
                <a:cubicBezTo>
                  <a:pt x="404428" y="1399538"/>
                  <a:pt x="399220" y="1388216"/>
                  <a:pt x="426620" y="1390594"/>
                </a:cubicBezTo>
                <a:cubicBezTo>
                  <a:pt x="420846" y="1384480"/>
                  <a:pt x="410316" y="1389235"/>
                  <a:pt x="410995" y="1368628"/>
                </a:cubicBezTo>
                <a:cubicBezTo>
                  <a:pt x="401371" y="1368628"/>
                  <a:pt x="412128" y="1388103"/>
                  <a:pt x="399673" y="1386291"/>
                </a:cubicBezTo>
                <a:lnTo>
                  <a:pt x="396616" y="1371572"/>
                </a:lnTo>
                <a:cubicBezTo>
                  <a:pt x="372273" y="1374969"/>
                  <a:pt x="362650" y="1382894"/>
                  <a:pt x="343741" y="1382894"/>
                </a:cubicBezTo>
                <a:cubicBezTo>
                  <a:pt x="368311" y="1363760"/>
                  <a:pt x="376802" y="1358325"/>
                  <a:pt x="405108" y="1359457"/>
                </a:cubicBezTo>
                <a:cubicBezTo>
                  <a:pt x="386426" y="1339983"/>
                  <a:pt x="342156" y="1354929"/>
                  <a:pt x="333551" y="1369761"/>
                </a:cubicBezTo>
                <a:cubicBezTo>
                  <a:pt x="326985" y="1360590"/>
                  <a:pt x="334684" y="1362288"/>
                  <a:pt x="318380" y="1367949"/>
                </a:cubicBezTo>
                <a:cubicBezTo>
                  <a:pt x="325286" y="1357646"/>
                  <a:pt x="323135" y="1355721"/>
                  <a:pt x="309209" y="1359797"/>
                </a:cubicBezTo>
                <a:cubicBezTo>
                  <a:pt x="312152" y="1346550"/>
                  <a:pt x="333438" y="1352438"/>
                  <a:pt x="341024" y="1353004"/>
                </a:cubicBezTo>
                <a:cubicBezTo>
                  <a:pt x="336382" y="1321075"/>
                  <a:pt x="318380" y="1347909"/>
                  <a:pt x="308529" y="1339644"/>
                </a:cubicBezTo>
                <a:cubicBezTo>
                  <a:pt x="322003" y="1322660"/>
                  <a:pt x="344534" y="1332737"/>
                  <a:pt x="355969" y="1319264"/>
                </a:cubicBezTo>
                <a:cubicBezTo>
                  <a:pt x="343751" y="1318615"/>
                  <a:pt x="331499" y="1319527"/>
                  <a:pt x="319512" y="1321981"/>
                </a:cubicBezTo>
                <a:cubicBezTo>
                  <a:pt x="334118" y="1311904"/>
                  <a:pt x="349289" y="1284620"/>
                  <a:pt x="368424" y="1291300"/>
                </a:cubicBezTo>
                <a:cubicBezTo>
                  <a:pt x="358574" y="1270920"/>
                  <a:pt x="342949" y="1302620"/>
                  <a:pt x="327437" y="1289828"/>
                </a:cubicBezTo>
                <a:cubicBezTo>
                  <a:pt x="338760" y="1267184"/>
                  <a:pt x="367745" y="1285525"/>
                  <a:pt x="384615" y="1262429"/>
                </a:cubicBezTo>
                <a:cubicBezTo>
                  <a:pt x="378953" y="1250427"/>
                  <a:pt x="371028" y="1275109"/>
                  <a:pt x="361970" y="1262429"/>
                </a:cubicBezTo>
                <a:cubicBezTo>
                  <a:pt x="365820" y="1276015"/>
                  <a:pt x="330042" y="1271599"/>
                  <a:pt x="318380" y="1266618"/>
                </a:cubicBezTo>
                <a:cubicBezTo>
                  <a:pt x="359479" y="1251559"/>
                  <a:pt x="382010" y="1250880"/>
                  <a:pt x="425375" y="1228575"/>
                </a:cubicBezTo>
                <a:cubicBezTo>
                  <a:pt x="400013" y="1233783"/>
                  <a:pt x="378274" y="1222914"/>
                  <a:pt x="346685" y="1225179"/>
                </a:cubicBezTo>
                <a:cubicBezTo>
                  <a:pt x="365933" y="1240237"/>
                  <a:pt x="337627" y="1231972"/>
                  <a:pt x="331400" y="1223367"/>
                </a:cubicBezTo>
                <a:cubicBezTo>
                  <a:pt x="330608" y="1234689"/>
                  <a:pt x="320757" y="1237407"/>
                  <a:pt x="308756" y="1238312"/>
                </a:cubicBezTo>
                <a:cubicBezTo>
                  <a:pt x="307850" y="1233670"/>
                  <a:pt x="312266" y="1233670"/>
                  <a:pt x="314757" y="1231972"/>
                </a:cubicBezTo>
                <a:cubicBezTo>
                  <a:pt x="270600" y="1226311"/>
                  <a:pt x="224745" y="1246238"/>
                  <a:pt x="165869" y="1249408"/>
                </a:cubicBezTo>
                <a:cubicBezTo>
                  <a:pt x="237766" y="1211478"/>
                  <a:pt x="319286" y="1225632"/>
                  <a:pt x="364122" y="1194495"/>
                </a:cubicBezTo>
                <a:cubicBezTo>
                  <a:pt x="281470" y="1194495"/>
                  <a:pt x="236294" y="1201741"/>
                  <a:pt x="130998" y="1220083"/>
                </a:cubicBezTo>
                <a:cubicBezTo>
                  <a:pt x="170286" y="1192457"/>
                  <a:pt x="236634" y="1201741"/>
                  <a:pt x="277394" y="1172530"/>
                </a:cubicBezTo>
                <a:cubicBezTo>
                  <a:pt x="283621" y="1175474"/>
                  <a:pt x="277960" y="1179889"/>
                  <a:pt x="285093" y="1191099"/>
                </a:cubicBezTo>
                <a:cubicBezTo>
                  <a:pt x="298114" y="1177625"/>
                  <a:pt x="362424" y="1178870"/>
                  <a:pt x="388465" y="1168454"/>
                </a:cubicBezTo>
                <a:cubicBezTo>
                  <a:pt x="386767" y="1162907"/>
                  <a:pt x="381106" y="1165737"/>
                  <a:pt x="377143" y="1165963"/>
                </a:cubicBezTo>
                <a:cubicBezTo>
                  <a:pt x="380539" y="1148187"/>
                  <a:pt x="390956" y="1159736"/>
                  <a:pt x="404769" y="1154641"/>
                </a:cubicBezTo>
                <a:cubicBezTo>
                  <a:pt x="391748" y="1129392"/>
                  <a:pt x="368425" y="1160416"/>
                  <a:pt x="342044" y="1157924"/>
                </a:cubicBezTo>
                <a:cubicBezTo>
                  <a:pt x="343856" y="1163472"/>
                  <a:pt x="349403" y="1160642"/>
                  <a:pt x="353366" y="1160528"/>
                </a:cubicBezTo>
                <a:cubicBezTo>
                  <a:pt x="352008" y="1181021"/>
                  <a:pt x="329816" y="1152490"/>
                  <a:pt x="331967" y="1165058"/>
                </a:cubicBezTo>
                <a:cubicBezTo>
                  <a:pt x="320645" y="1161888"/>
                  <a:pt x="333099" y="1148300"/>
                  <a:pt x="339440" y="1148187"/>
                </a:cubicBezTo>
                <a:cubicBezTo>
                  <a:pt x="334571" y="1140262"/>
                  <a:pt x="324381" y="1135733"/>
                  <a:pt x="335364" y="1128826"/>
                </a:cubicBezTo>
                <a:cubicBezTo>
                  <a:pt x="331854" y="1117504"/>
                  <a:pt x="322004" y="1120334"/>
                  <a:pt x="316909" y="1112409"/>
                </a:cubicBezTo>
                <a:cubicBezTo>
                  <a:pt x="314914" y="1116095"/>
                  <a:pt x="311390" y="1118707"/>
                  <a:pt x="307285" y="1119542"/>
                </a:cubicBezTo>
                <a:lnTo>
                  <a:pt x="275130" y="1126448"/>
                </a:lnTo>
                <a:cubicBezTo>
                  <a:pt x="275130" y="1115126"/>
                  <a:pt x="294717" y="1120334"/>
                  <a:pt x="302643" y="1115126"/>
                </a:cubicBezTo>
                <a:cubicBezTo>
                  <a:pt x="336609" y="1084217"/>
                  <a:pt x="361405" y="1084669"/>
                  <a:pt x="401938" y="1053421"/>
                </a:cubicBezTo>
                <a:cubicBezTo>
                  <a:pt x="416091" y="1072441"/>
                  <a:pt x="432848" y="1037682"/>
                  <a:pt x="454700" y="1037569"/>
                </a:cubicBezTo>
                <a:cubicBezTo>
                  <a:pt x="448133" y="1037569"/>
                  <a:pt x="407486" y="1014925"/>
                  <a:pt x="404429" y="1047760"/>
                </a:cubicBezTo>
                <a:cubicBezTo>
                  <a:pt x="397296" y="1045608"/>
                  <a:pt x="402052" y="1039041"/>
                  <a:pt x="401372" y="1033267"/>
                </a:cubicBezTo>
                <a:cubicBezTo>
                  <a:pt x="391862" y="1039721"/>
                  <a:pt x="390050" y="1041985"/>
                  <a:pt x="382464" y="1032021"/>
                </a:cubicBezTo>
                <a:cubicBezTo>
                  <a:pt x="377143" y="1034965"/>
                  <a:pt x="387333" y="1039947"/>
                  <a:pt x="380879" y="1042551"/>
                </a:cubicBezTo>
                <a:cubicBezTo>
                  <a:pt x="369473" y="1033849"/>
                  <a:pt x="355188" y="1029802"/>
                  <a:pt x="340912" y="1031228"/>
                </a:cubicBezTo>
                <a:cubicBezTo>
                  <a:pt x="340912" y="1039834"/>
                  <a:pt x="345667" y="1039834"/>
                  <a:pt x="350083" y="1039381"/>
                </a:cubicBezTo>
                <a:cubicBezTo>
                  <a:pt x="282149" y="1048099"/>
                  <a:pt x="212178" y="1062025"/>
                  <a:pt x="131677" y="1071762"/>
                </a:cubicBezTo>
                <a:cubicBezTo>
                  <a:pt x="127035" y="1058515"/>
                  <a:pt x="152057" y="1071762"/>
                  <a:pt x="147415" y="1057949"/>
                </a:cubicBezTo>
                <a:cubicBezTo>
                  <a:pt x="132923" y="1049457"/>
                  <a:pt x="107674" y="1065082"/>
                  <a:pt x="88992" y="1066101"/>
                </a:cubicBezTo>
                <a:cubicBezTo>
                  <a:pt x="88992" y="1084217"/>
                  <a:pt x="104617" y="1069611"/>
                  <a:pt x="112656" y="1070970"/>
                </a:cubicBezTo>
                <a:cubicBezTo>
                  <a:pt x="123978" y="1076404"/>
                  <a:pt x="84916" y="1085009"/>
                  <a:pt x="80387" y="1078103"/>
                </a:cubicBezTo>
                <a:cubicBezTo>
                  <a:pt x="85482" y="1051382"/>
                  <a:pt x="126922" y="1055458"/>
                  <a:pt x="152397" y="1046627"/>
                </a:cubicBezTo>
                <a:cubicBezTo>
                  <a:pt x="151068" y="1051674"/>
                  <a:pt x="151068" y="1056979"/>
                  <a:pt x="152397" y="1062025"/>
                </a:cubicBezTo>
                <a:lnTo>
                  <a:pt x="163719" y="1059648"/>
                </a:lnTo>
                <a:cubicBezTo>
                  <a:pt x="161228" y="1048325"/>
                  <a:pt x="159417" y="1050589"/>
                  <a:pt x="165531" y="1033720"/>
                </a:cubicBezTo>
                <a:cubicBezTo>
                  <a:pt x="173683" y="1026586"/>
                  <a:pt x="182967" y="1064064"/>
                  <a:pt x="180929" y="1035418"/>
                </a:cubicBezTo>
                <a:cubicBezTo>
                  <a:pt x="196780" y="1036663"/>
                  <a:pt x="187269" y="1049570"/>
                  <a:pt x="203573" y="1050816"/>
                </a:cubicBezTo>
                <a:cubicBezTo>
                  <a:pt x="208555" y="1024322"/>
                  <a:pt x="312380" y="1036550"/>
                  <a:pt x="347818" y="1004622"/>
                </a:cubicBezTo>
                <a:cubicBezTo>
                  <a:pt x="346686" y="1021378"/>
                  <a:pt x="360273" y="1005867"/>
                  <a:pt x="359141" y="1022624"/>
                </a:cubicBezTo>
                <a:cubicBezTo>
                  <a:pt x="377369" y="1003376"/>
                  <a:pt x="383936" y="1006433"/>
                  <a:pt x="407600" y="1007678"/>
                </a:cubicBezTo>
                <a:cubicBezTo>
                  <a:pt x="414959" y="1004735"/>
                  <a:pt x="399674" y="995677"/>
                  <a:pt x="407600" y="987525"/>
                </a:cubicBezTo>
                <a:cubicBezTo>
                  <a:pt x="401033" y="969862"/>
                  <a:pt x="388012" y="1004848"/>
                  <a:pt x="387559" y="981411"/>
                </a:cubicBezTo>
                <a:cubicBezTo>
                  <a:pt x="401033" y="978128"/>
                  <a:pt x="397976" y="970089"/>
                  <a:pt x="403637" y="968051"/>
                </a:cubicBezTo>
                <a:cubicBezTo>
                  <a:pt x="411107" y="973203"/>
                  <a:pt x="415654" y="981623"/>
                  <a:pt x="415865" y="990696"/>
                </a:cubicBezTo>
                <a:cubicBezTo>
                  <a:pt x="427187" y="990696"/>
                  <a:pt x="429338" y="981638"/>
                  <a:pt x="430810" y="972467"/>
                </a:cubicBezTo>
                <a:cubicBezTo>
                  <a:pt x="417790" y="989903"/>
                  <a:pt x="428659" y="963069"/>
                  <a:pt x="411789" y="971334"/>
                </a:cubicBezTo>
                <a:cubicBezTo>
                  <a:pt x="411789" y="965900"/>
                  <a:pt x="418356" y="966579"/>
                  <a:pt x="416997" y="960013"/>
                </a:cubicBezTo>
                <a:cubicBezTo>
                  <a:pt x="406354" y="952539"/>
                  <a:pt x="387559" y="962616"/>
                  <a:pt x="375331" y="958427"/>
                </a:cubicBezTo>
                <a:cubicBezTo>
                  <a:pt x="406354" y="946199"/>
                  <a:pt x="455832" y="932273"/>
                  <a:pt x="456964" y="916422"/>
                </a:cubicBezTo>
                <a:cubicBezTo>
                  <a:pt x="456285" y="905099"/>
                  <a:pt x="477571" y="920950"/>
                  <a:pt x="462626" y="925366"/>
                </a:cubicBezTo>
                <a:cubicBezTo>
                  <a:pt x="468740" y="926725"/>
                  <a:pt x="489233" y="907025"/>
                  <a:pt x="507914" y="906005"/>
                </a:cubicBezTo>
                <a:cubicBezTo>
                  <a:pt x="502027" y="900457"/>
                  <a:pt x="495007" y="898759"/>
                  <a:pt x="500329" y="887437"/>
                </a:cubicBezTo>
                <a:cubicBezTo>
                  <a:pt x="483345" y="885059"/>
                  <a:pt x="488440" y="889815"/>
                  <a:pt x="475986" y="897400"/>
                </a:cubicBezTo>
                <a:cubicBezTo>
                  <a:pt x="477123" y="892462"/>
                  <a:pt x="476967" y="887315"/>
                  <a:pt x="475533" y="882455"/>
                </a:cubicBezTo>
                <a:cubicBezTo>
                  <a:pt x="464211" y="889928"/>
                  <a:pt x="470325" y="896381"/>
                  <a:pt x="457417" y="886192"/>
                </a:cubicBezTo>
                <a:cubicBezTo>
                  <a:pt x="541315" y="865245"/>
                  <a:pt x="660425" y="835128"/>
                  <a:pt x="744775" y="814748"/>
                </a:cubicBezTo>
                <a:cubicBezTo>
                  <a:pt x="747379" y="801388"/>
                  <a:pt x="759607" y="824259"/>
                  <a:pt x="768439" y="820522"/>
                </a:cubicBezTo>
                <a:cubicBezTo>
                  <a:pt x="782591" y="816333"/>
                  <a:pt x="761192" y="804332"/>
                  <a:pt x="776591" y="803766"/>
                </a:cubicBezTo>
                <a:cubicBezTo>
                  <a:pt x="799943" y="819221"/>
                  <a:pt x="868195" y="800794"/>
                  <a:pt x="924075" y="785790"/>
                </a:cubicBezTo>
                <a:lnTo>
                  <a:pt x="934488" y="783171"/>
                </a:lnTo>
                <a:lnTo>
                  <a:pt x="924685" y="782819"/>
                </a:lnTo>
                <a:lnTo>
                  <a:pt x="873924" y="783469"/>
                </a:lnTo>
                <a:lnTo>
                  <a:pt x="837844" y="787575"/>
                </a:lnTo>
                <a:cubicBezTo>
                  <a:pt x="873452" y="770195"/>
                  <a:pt x="910250" y="763487"/>
                  <a:pt x="944966" y="755604"/>
                </a:cubicBezTo>
                <a:lnTo>
                  <a:pt x="962020" y="750775"/>
                </a:lnTo>
                <a:lnTo>
                  <a:pt x="933177" y="748852"/>
                </a:lnTo>
                <a:cubicBezTo>
                  <a:pt x="906343" y="749532"/>
                  <a:pt x="877584" y="749532"/>
                  <a:pt x="837164" y="751230"/>
                </a:cubicBezTo>
                <a:cubicBezTo>
                  <a:pt x="868527" y="729491"/>
                  <a:pt x="918118" y="749079"/>
                  <a:pt x="950386" y="723490"/>
                </a:cubicBezTo>
                <a:cubicBezTo>
                  <a:pt x="955028" y="727114"/>
                  <a:pt x="950386" y="730850"/>
                  <a:pt x="955595" y="742738"/>
                </a:cubicBezTo>
                <a:cubicBezTo>
                  <a:pt x="960803" y="736738"/>
                  <a:pt x="975691" y="735747"/>
                  <a:pt x="991826" y="735336"/>
                </a:cubicBezTo>
                <a:lnTo>
                  <a:pt x="1006796" y="734880"/>
                </a:lnTo>
                <a:lnTo>
                  <a:pt x="1028226" y="722930"/>
                </a:lnTo>
                <a:lnTo>
                  <a:pt x="1029495" y="719577"/>
                </a:lnTo>
                <a:cubicBezTo>
                  <a:pt x="1030792" y="718289"/>
                  <a:pt x="1032366" y="718141"/>
                  <a:pt x="1034185" y="718424"/>
                </a:cubicBezTo>
                <a:lnTo>
                  <a:pt x="1036013" y="718588"/>
                </a:lnTo>
                <a:lnTo>
                  <a:pt x="1039606" y="716584"/>
                </a:lnTo>
                <a:lnTo>
                  <a:pt x="1038663" y="718825"/>
                </a:lnTo>
                <a:lnTo>
                  <a:pt x="1047757" y="719641"/>
                </a:lnTo>
                <a:cubicBezTo>
                  <a:pt x="1037907" y="693374"/>
                  <a:pt x="1019905" y="721566"/>
                  <a:pt x="999638" y="716244"/>
                </a:cubicBezTo>
                <a:cubicBezTo>
                  <a:pt x="1000883" y="722019"/>
                  <a:pt x="1005299" y="719754"/>
                  <a:pt x="1008583" y="720094"/>
                </a:cubicBezTo>
                <a:cubicBezTo>
                  <a:pt x="1007111" y="740248"/>
                  <a:pt x="990693" y="709564"/>
                  <a:pt x="992165" y="722358"/>
                </a:cubicBezTo>
                <a:cubicBezTo>
                  <a:pt x="983334" y="717943"/>
                  <a:pt x="993411" y="705828"/>
                  <a:pt x="998279" y="706394"/>
                </a:cubicBezTo>
                <a:cubicBezTo>
                  <a:pt x="994656" y="698015"/>
                  <a:pt x="986957" y="692468"/>
                  <a:pt x="995449" y="686807"/>
                </a:cubicBezTo>
                <a:cubicBezTo>
                  <a:pt x="992958" y="675484"/>
                  <a:pt x="985485" y="676956"/>
                  <a:pt x="981862" y="668578"/>
                </a:cubicBezTo>
                <a:cubicBezTo>
                  <a:pt x="980051" y="671408"/>
                  <a:pt x="978126" y="674352"/>
                  <a:pt x="974389" y="674692"/>
                </a:cubicBezTo>
                <a:lnTo>
                  <a:pt x="950047" y="678089"/>
                </a:lnTo>
                <a:cubicBezTo>
                  <a:pt x="950047" y="666766"/>
                  <a:pt x="964992" y="674013"/>
                  <a:pt x="970993" y="670163"/>
                </a:cubicBezTo>
                <a:cubicBezTo>
                  <a:pt x="996921" y="642876"/>
                  <a:pt x="1016282" y="646613"/>
                  <a:pt x="1046286" y="619439"/>
                </a:cubicBezTo>
                <a:cubicBezTo>
                  <a:pt x="1057608" y="639366"/>
                  <a:pt x="1069609" y="606079"/>
                  <a:pt x="1086140" y="608117"/>
                </a:cubicBezTo>
                <a:cubicBezTo>
                  <a:pt x="1081045" y="608117"/>
                  <a:pt x="1050362" y="582529"/>
                  <a:pt x="1048210" y="614457"/>
                </a:cubicBezTo>
                <a:cubicBezTo>
                  <a:pt x="1042889" y="611740"/>
                  <a:pt x="1046399" y="605626"/>
                  <a:pt x="1045946" y="599852"/>
                </a:cubicBezTo>
                <a:cubicBezTo>
                  <a:pt x="1038700" y="605513"/>
                  <a:pt x="1037567" y="607664"/>
                  <a:pt x="1031680" y="597021"/>
                </a:cubicBezTo>
                <a:cubicBezTo>
                  <a:pt x="1027717" y="599399"/>
                  <a:pt x="1035303" y="605400"/>
                  <a:pt x="1030548" y="607211"/>
                </a:cubicBezTo>
                <a:cubicBezTo>
                  <a:pt x="1023241" y="598080"/>
                  <a:pt x="1012530" y="592315"/>
                  <a:pt x="1000883" y="591247"/>
                </a:cubicBezTo>
                <a:cubicBezTo>
                  <a:pt x="1000883" y="599852"/>
                  <a:pt x="1004280" y="600305"/>
                  <a:pt x="1007677" y="600305"/>
                </a:cubicBezTo>
                <a:cubicBezTo>
                  <a:pt x="982315" y="600305"/>
                  <a:pt x="956840" y="602796"/>
                  <a:pt x="930120" y="604607"/>
                </a:cubicBezTo>
                <a:cubicBezTo>
                  <a:pt x="902319" y="606757"/>
                  <a:pt x="874410" y="607134"/>
                  <a:pt x="846562" y="605740"/>
                </a:cubicBezTo>
                <a:cubicBezTo>
                  <a:pt x="843844" y="592040"/>
                  <a:pt x="861280" y="608230"/>
                  <a:pt x="858563" y="594417"/>
                </a:cubicBezTo>
                <a:cubicBezTo>
                  <a:pt x="848600" y="583888"/>
                  <a:pt x="829692" y="595549"/>
                  <a:pt x="816218" y="594417"/>
                </a:cubicBezTo>
                <a:cubicBezTo>
                  <a:pt x="815426" y="612420"/>
                  <a:pt x="827540" y="600192"/>
                  <a:pt x="832862" y="602569"/>
                </a:cubicBezTo>
                <a:cubicBezTo>
                  <a:pt x="840334" y="609589"/>
                  <a:pt x="812029" y="612420"/>
                  <a:pt x="809312" y="605060"/>
                </a:cubicBezTo>
                <a:cubicBezTo>
                  <a:pt x="814633" y="579359"/>
                  <a:pt x="843957" y="589888"/>
                  <a:pt x="862752" y="584567"/>
                </a:cubicBezTo>
                <a:cubicBezTo>
                  <a:pt x="861464" y="589516"/>
                  <a:pt x="861118" y="594662"/>
                  <a:pt x="861733" y="599739"/>
                </a:cubicBezTo>
                <a:lnTo>
                  <a:pt x="869659" y="598946"/>
                </a:lnTo>
                <a:cubicBezTo>
                  <a:pt x="867104" y="590149"/>
                  <a:pt x="867870" y="580721"/>
                  <a:pt x="871810" y="572452"/>
                </a:cubicBezTo>
                <a:cubicBezTo>
                  <a:pt x="877924" y="566564"/>
                  <a:pt x="883132" y="604834"/>
                  <a:pt x="883132" y="576302"/>
                </a:cubicBezTo>
                <a:cubicBezTo>
                  <a:pt x="894455" y="579811"/>
                  <a:pt x="887208" y="591247"/>
                  <a:pt x="898644" y="594644"/>
                </a:cubicBezTo>
                <a:cubicBezTo>
                  <a:pt x="903059" y="568942"/>
                  <a:pt x="978918" y="592492"/>
                  <a:pt x="1005299" y="564866"/>
                </a:cubicBezTo>
                <a:cubicBezTo>
                  <a:pt x="1004393" y="581170"/>
                  <a:pt x="1014470" y="567470"/>
                  <a:pt x="1013564" y="583774"/>
                </a:cubicBezTo>
                <a:cubicBezTo>
                  <a:pt x="1028057" y="566451"/>
                  <a:pt x="1032925" y="569961"/>
                  <a:pt x="1050248" y="573131"/>
                </a:cubicBezTo>
                <a:cubicBezTo>
                  <a:pt x="1055683" y="570754"/>
                  <a:pt x="1044248" y="560677"/>
                  <a:pt x="1050248" y="553091"/>
                </a:cubicBezTo>
                <a:cubicBezTo>
                  <a:pt x="1045267" y="534975"/>
                  <a:pt x="1035756" y="568716"/>
                  <a:pt x="1035416" y="545505"/>
                </a:cubicBezTo>
                <a:cubicBezTo>
                  <a:pt x="1045380" y="543240"/>
                  <a:pt x="1043002" y="534975"/>
                  <a:pt x="1046738" y="533390"/>
                </a:cubicBezTo>
                <a:cubicBezTo>
                  <a:pt x="1052635" y="539870"/>
                  <a:pt x="1055940" y="548294"/>
                  <a:pt x="1056023" y="557054"/>
                </a:cubicBezTo>
                <a:cubicBezTo>
                  <a:pt x="1064741" y="557959"/>
                  <a:pt x="1065986" y="549128"/>
                  <a:pt x="1067345" y="540070"/>
                </a:cubicBezTo>
                <a:cubicBezTo>
                  <a:pt x="1057721" y="556374"/>
                  <a:pt x="1065647" y="530560"/>
                  <a:pt x="1053192" y="537353"/>
                </a:cubicBezTo>
                <a:cubicBezTo>
                  <a:pt x="1053192" y="532032"/>
                  <a:pt x="1057947" y="533277"/>
                  <a:pt x="1056928" y="526710"/>
                </a:cubicBezTo>
                <a:cubicBezTo>
                  <a:pt x="1049003" y="518558"/>
                  <a:pt x="1035190" y="526710"/>
                  <a:pt x="1026132" y="521842"/>
                </a:cubicBezTo>
                <a:cubicBezTo>
                  <a:pt x="1048776" y="512218"/>
                  <a:pt x="1085234" y="502254"/>
                  <a:pt x="1085913" y="486629"/>
                </a:cubicBezTo>
                <a:cubicBezTo>
                  <a:pt x="1085121" y="475307"/>
                  <a:pt x="1101085" y="492743"/>
                  <a:pt x="1090216" y="496027"/>
                </a:cubicBezTo>
                <a:cubicBezTo>
                  <a:pt x="1094745" y="497839"/>
                  <a:pt x="1109464" y="479949"/>
                  <a:pt x="1122937" y="480402"/>
                </a:cubicBezTo>
                <a:cubicBezTo>
                  <a:pt x="1118408" y="474401"/>
                  <a:pt x="1113313" y="472137"/>
                  <a:pt x="1116936" y="461381"/>
                </a:cubicBezTo>
                <a:cubicBezTo>
                  <a:pt x="1104369" y="457644"/>
                  <a:pt x="1108218" y="462853"/>
                  <a:pt x="1099274" y="469306"/>
                </a:cubicBezTo>
                <a:cubicBezTo>
                  <a:pt x="1100259" y="464335"/>
                  <a:pt x="1100259" y="459219"/>
                  <a:pt x="1099274" y="454248"/>
                </a:cubicBezTo>
                <a:cubicBezTo>
                  <a:pt x="1091574" y="460701"/>
                  <a:pt x="1095764" y="467608"/>
                  <a:pt x="1086140" y="456399"/>
                </a:cubicBezTo>
                <a:lnTo>
                  <a:pt x="1135844" y="445077"/>
                </a:lnTo>
                <a:cubicBezTo>
                  <a:pt x="1153394" y="440888"/>
                  <a:pt x="1172302" y="435566"/>
                  <a:pt x="1190870" y="430698"/>
                </a:cubicBezTo>
                <a:cubicBezTo>
                  <a:pt x="1228347" y="420621"/>
                  <a:pt x="1265258" y="411110"/>
                  <a:pt x="1296733" y="402279"/>
                </a:cubicBezTo>
                <a:cubicBezTo>
                  <a:pt x="1297866" y="389145"/>
                  <a:pt x="1308056" y="412243"/>
                  <a:pt x="1315075" y="408733"/>
                </a:cubicBezTo>
                <a:cubicBezTo>
                  <a:pt x="1325605" y="404996"/>
                  <a:pt x="1308622" y="392542"/>
                  <a:pt x="1320284" y="392428"/>
                </a:cubicBezTo>
                <a:cubicBezTo>
                  <a:pt x="1345306" y="413488"/>
                  <a:pt x="1426939" y="377823"/>
                  <a:pt x="1469284" y="366161"/>
                </a:cubicBezTo>
                <a:cubicBezTo>
                  <a:pt x="1450376" y="368765"/>
                  <a:pt x="1432940" y="370463"/>
                  <a:pt x="1415956" y="372275"/>
                </a:cubicBezTo>
                <a:cubicBezTo>
                  <a:pt x="1398973" y="374086"/>
                  <a:pt x="1382782" y="375332"/>
                  <a:pt x="1365573" y="378049"/>
                </a:cubicBezTo>
                <a:cubicBezTo>
                  <a:pt x="1416749" y="346234"/>
                  <a:pt x="1477096" y="353480"/>
                  <a:pt x="1515252" y="310116"/>
                </a:cubicBezTo>
                <a:cubicBezTo>
                  <a:pt x="1513327" y="319060"/>
                  <a:pt x="1511856" y="328458"/>
                  <a:pt x="1505628" y="332760"/>
                </a:cubicBezTo>
                <a:cubicBezTo>
                  <a:pt x="1522877" y="332122"/>
                  <a:pt x="1540021" y="329771"/>
                  <a:pt x="1556805" y="325741"/>
                </a:cubicBezTo>
                <a:cubicBezTo>
                  <a:pt x="1572123" y="321988"/>
                  <a:pt x="1587239" y="317453"/>
                  <a:pt x="1602094" y="312154"/>
                </a:cubicBezTo>
                <a:cubicBezTo>
                  <a:pt x="1628872" y="301237"/>
                  <a:pt x="1656784" y="293339"/>
                  <a:pt x="1685312" y="288604"/>
                </a:cubicBezTo>
                <a:cubicBezTo>
                  <a:pt x="1682595" y="278074"/>
                  <a:pt x="1675915" y="279773"/>
                  <a:pt x="1669121" y="281924"/>
                </a:cubicBezTo>
                <a:cubicBezTo>
                  <a:pt x="1657686" y="271054"/>
                  <a:pt x="1694596" y="279773"/>
                  <a:pt x="1693917" y="266186"/>
                </a:cubicBezTo>
                <a:lnTo>
                  <a:pt x="1693804" y="266639"/>
                </a:lnTo>
                <a:cubicBezTo>
                  <a:pt x="1696521" y="310229"/>
                  <a:pt x="1784381" y="254184"/>
                  <a:pt x="1812913" y="271621"/>
                </a:cubicBezTo>
                <a:cubicBezTo>
                  <a:pt x="1796270" y="255543"/>
                  <a:pt x="1824236" y="268337"/>
                  <a:pt x="1831142" y="257468"/>
                </a:cubicBezTo>
                <a:cubicBezTo>
                  <a:pt x="1826160" y="271507"/>
                  <a:pt x="1837030" y="266299"/>
                  <a:pt x="1844842" y="264827"/>
                </a:cubicBezTo>
                <a:cubicBezTo>
                  <a:pt x="1817216" y="240710"/>
                  <a:pt x="1904623" y="256335"/>
                  <a:pt x="1938477" y="240710"/>
                </a:cubicBezTo>
                <a:cubicBezTo>
                  <a:pt x="1908314" y="238412"/>
                  <a:pt x="1878010" y="238715"/>
                  <a:pt x="1847899" y="241616"/>
                </a:cubicBezTo>
                <a:cubicBezTo>
                  <a:pt x="1819878" y="245308"/>
                  <a:pt x="1792326" y="251949"/>
                  <a:pt x="1765700" y="261431"/>
                </a:cubicBezTo>
                <a:cubicBezTo>
                  <a:pt x="1762643" y="244334"/>
                  <a:pt x="1781324" y="255996"/>
                  <a:pt x="1791628" y="240710"/>
                </a:cubicBezTo>
                <a:cubicBezTo>
                  <a:pt x="1787099" y="232672"/>
                  <a:pt x="1779513" y="234030"/>
                  <a:pt x="1773965" y="229388"/>
                </a:cubicBezTo>
                <a:cubicBezTo>
                  <a:pt x="1786419" y="209009"/>
                  <a:pt x="1800572" y="251014"/>
                  <a:pt x="1819254" y="240031"/>
                </a:cubicBezTo>
                <a:cubicBezTo>
                  <a:pt x="1816807" y="234838"/>
                  <a:pt x="1811224" y="231885"/>
                  <a:pt x="1805554" y="232785"/>
                </a:cubicBezTo>
                <a:cubicBezTo>
                  <a:pt x="1806460" y="227463"/>
                  <a:pt x="1811215" y="226331"/>
                  <a:pt x="1808271" y="217047"/>
                </a:cubicBezTo>
                <a:cubicBezTo>
                  <a:pt x="1862618" y="211160"/>
                  <a:pt x="1920022" y="206744"/>
                  <a:pt x="1976859" y="199045"/>
                </a:cubicBezTo>
                <a:cubicBezTo>
                  <a:pt x="2005844" y="195422"/>
                  <a:pt x="2035508" y="191346"/>
                  <a:pt x="2064946" y="185685"/>
                </a:cubicBezTo>
                <a:cubicBezTo>
                  <a:pt x="2094384" y="180021"/>
                  <a:pt x="2123595" y="173117"/>
                  <a:pt x="2154165" y="165078"/>
                </a:cubicBezTo>
                <a:lnTo>
                  <a:pt x="2163779" y="166534"/>
                </a:lnTo>
                <a:lnTo>
                  <a:pt x="2160505" y="168248"/>
                </a:lnTo>
                <a:lnTo>
                  <a:pt x="2160505" y="168475"/>
                </a:lnTo>
                <a:lnTo>
                  <a:pt x="2168954" y="167317"/>
                </a:lnTo>
                <a:lnTo>
                  <a:pt x="2183527" y="169524"/>
                </a:lnTo>
                <a:cubicBezTo>
                  <a:pt x="2215312" y="170421"/>
                  <a:pt x="2253546" y="162163"/>
                  <a:pt x="2290824" y="158171"/>
                </a:cubicBezTo>
                <a:cubicBezTo>
                  <a:pt x="2360682" y="152397"/>
                  <a:pt x="2360682" y="152397"/>
                  <a:pt x="2428276" y="140396"/>
                </a:cubicBezTo>
                <a:cubicBezTo>
                  <a:pt x="2450920" y="136206"/>
                  <a:pt x="2473565" y="132810"/>
                  <a:pt x="2496888" y="129074"/>
                </a:cubicBezTo>
                <a:cubicBezTo>
                  <a:pt x="2520212" y="125338"/>
                  <a:pt x="2542970" y="121148"/>
                  <a:pt x="2566067" y="116845"/>
                </a:cubicBezTo>
                <a:cubicBezTo>
                  <a:pt x="2611356" y="107674"/>
                  <a:pt x="2659475" y="100994"/>
                  <a:pt x="2707482" y="94201"/>
                </a:cubicBezTo>
                <a:cubicBezTo>
                  <a:pt x="2743486" y="89106"/>
                  <a:pt x="2743486" y="89106"/>
                  <a:pt x="2779944" y="84690"/>
                </a:cubicBezTo>
                <a:cubicBezTo>
                  <a:pt x="2804626" y="82426"/>
                  <a:pt x="2829762" y="81067"/>
                  <a:pt x="2855010" y="79822"/>
                </a:cubicBezTo>
                <a:cubicBezTo>
                  <a:pt x="2853538" y="85936"/>
                  <a:pt x="2850594" y="89898"/>
                  <a:pt x="2844594" y="89672"/>
                </a:cubicBezTo>
                <a:cubicBezTo>
                  <a:pt x="2888864" y="105750"/>
                  <a:pt x="2930076" y="73368"/>
                  <a:pt x="2970157" y="66235"/>
                </a:cubicBezTo>
                <a:close/>
                <a:moveTo>
                  <a:pt x="2917388" y="29911"/>
                </a:moveTo>
                <a:lnTo>
                  <a:pt x="2902677" y="69405"/>
                </a:lnTo>
                <a:cubicBezTo>
                  <a:pt x="2896981" y="58766"/>
                  <a:pt x="2894725" y="46621"/>
                  <a:pt x="2896223" y="34646"/>
                </a:cubicBezTo>
                <a:cubicBezTo>
                  <a:pt x="2900469" y="34703"/>
                  <a:pt x="2903158" y="32580"/>
                  <a:pt x="2906116" y="30910"/>
                </a:cubicBezTo>
                <a:close/>
                <a:moveTo>
                  <a:pt x="2917396" y="29891"/>
                </a:moveTo>
                <a:lnTo>
                  <a:pt x="2917622" y="29891"/>
                </a:lnTo>
                <a:lnTo>
                  <a:pt x="2917388" y="29911"/>
                </a:lnTo>
                <a:close/>
                <a:moveTo>
                  <a:pt x="2911168" y="0"/>
                </a:moveTo>
                <a:cubicBezTo>
                  <a:pt x="2889618" y="24977"/>
                  <a:pt x="2861612" y="43543"/>
                  <a:pt x="2830214" y="53667"/>
                </a:cubicBezTo>
                <a:cubicBezTo>
                  <a:pt x="2815033" y="58551"/>
                  <a:pt x="2799519" y="62335"/>
                  <a:pt x="2783793" y="64990"/>
                </a:cubicBezTo>
                <a:lnTo>
                  <a:pt x="2730579" y="76312"/>
                </a:lnTo>
                <a:cubicBezTo>
                  <a:pt x="2710539" y="31929"/>
                  <a:pt x="2671024" y="57743"/>
                  <a:pt x="2632528" y="36231"/>
                </a:cubicBezTo>
                <a:cubicBezTo>
                  <a:pt x="2660721" y="28985"/>
                  <a:pt x="2692650" y="32948"/>
                  <a:pt x="2728654" y="26721"/>
                </a:cubicBezTo>
                <a:cubicBezTo>
                  <a:pt x="2728654" y="14719"/>
                  <a:pt x="2712577" y="30230"/>
                  <a:pt x="2717332" y="12341"/>
                </a:cubicBezTo>
                <a:cubicBezTo>
                  <a:pt x="2745185" y="29438"/>
                  <a:pt x="2779378" y="30910"/>
                  <a:pt x="2814930" y="27966"/>
                </a:cubicBezTo>
                <a:cubicBezTo>
                  <a:pt x="2848380" y="24255"/>
                  <a:pt x="2880939" y="14795"/>
                  <a:pt x="2911168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60000" t="-5000" r="-73000" b="-3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337185" y="1834515"/>
            <a:ext cx="3851275" cy="2840355"/>
            <a:chOff x="296" y="3037"/>
            <a:chExt cx="6463" cy="4054"/>
          </a:xfrm>
        </p:grpSpPr>
        <p:sp>
          <p:nvSpPr>
            <p:cNvPr id="36" name="PA-圆角矩形 2"/>
            <p:cNvSpPr/>
            <p:nvPr>
              <p:custDataLst>
                <p:tags r:id="rId4"/>
              </p:custDataLst>
            </p:nvPr>
          </p:nvSpPr>
          <p:spPr>
            <a:xfrm>
              <a:off x="296" y="3037"/>
              <a:ext cx="5203" cy="560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12000" t="-94000" r="-36000" b="-71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PA-圆角矩形 3"/>
            <p:cNvSpPr/>
            <p:nvPr>
              <p:custDataLst>
                <p:tags r:id="rId6"/>
              </p:custDataLst>
            </p:nvPr>
          </p:nvSpPr>
          <p:spPr>
            <a:xfrm>
              <a:off x="1556" y="3627"/>
              <a:ext cx="5203" cy="560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36000" t="-199000" r="-12000" b="-61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PA-圆角矩形 4"/>
            <p:cNvSpPr/>
            <p:nvPr>
              <p:custDataLst>
                <p:tags r:id="rId7"/>
              </p:custDataLst>
            </p:nvPr>
          </p:nvSpPr>
          <p:spPr>
            <a:xfrm>
              <a:off x="624" y="4217"/>
              <a:ext cx="5203" cy="560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18000" t="-304000" r="-29000" b="-50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PA-圆角矩形 5"/>
            <p:cNvSpPr/>
            <p:nvPr>
              <p:custDataLst>
                <p:tags r:id="rId8"/>
              </p:custDataLst>
            </p:nvPr>
          </p:nvSpPr>
          <p:spPr>
            <a:xfrm>
              <a:off x="296" y="4806"/>
              <a:ext cx="6201" cy="1104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10000" t="-208000" r="-14000" b="-15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PA-圆角矩形 6"/>
            <p:cNvSpPr/>
            <p:nvPr>
              <p:custDataLst>
                <p:tags r:id="rId9"/>
              </p:custDataLst>
            </p:nvPr>
          </p:nvSpPr>
          <p:spPr>
            <a:xfrm>
              <a:off x="296" y="5941"/>
              <a:ext cx="5203" cy="560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12000" t="-612000" r="-36000" b="-19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PA-圆角矩形 7"/>
            <p:cNvSpPr/>
            <p:nvPr>
              <p:custDataLst>
                <p:tags r:id="rId10"/>
              </p:custDataLst>
            </p:nvPr>
          </p:nvSpPr>
          <p:spPr>
            <a:xfrm>
              <a:off x="1348" y="6531"/>
              <a:ext cx="5203" cy="560"/>
            </a:xfrm>
            <a:prstGeom prst="roundRect">
              <a:avLst>
                <a:gd name="adj" fmla="val 8586"/>
              </a:avLst>
            </a:prstGeom>
            <a:blipFill dpi="0" rotWithShape="0">
              <a:blip r:embed="rId5" cstate="screen"/>
              <a:srcRect/>
              <a:stretch>
                <a:fillRect l="-32000" t="-718000" r="-16000" b="-9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>
            <p:custDataLst>
              <p:tags r:id="rId11"/>
            </p:custDataLst>
          </p:nvPr>
        </p:nvGrpSpPr>
        <p:grpSpPr>
          <a:xfrm>
            <a:off x="8092440" y="1838325"/>
            <a:ext cx="3890010" cy="2865120"/>
            <a:chOff x="11629" y="3102"/>
            <a:chExt cx="7195" cy="4512"/>
          </a:xfrm>
        </p:grpSpPr>
        <p:sp>
          <p:nvSpPr>
            <p:cNvPr id="43" name="PA-圆角矩形 2"/>
            <p:cNvSpPr/>
            <p:nvPr>
              <p:custDataLst>
                <p:tags r:id="rId12"/>
              </p:custDataLst>
            </p:nvPr>
          </p:nvSpPr>
          <p:spPr>
            <a:xfrm>
              <a:off x="11629" y="3102"/>
              <a:ext cx="5792" cy="623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t="-19000" r="-24000" b="-64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PA-圆角矩形 3"/>
            <p:cNvSpPr/>
            <p:nvPr>
              <p:custDataLst>
                <p:tags r:id="rId14"/>
              </p:custDataLst>
            </p:nvPr>
          </p:nvSpPr>
          <p:spPr>
            <a:xfrm>
              <a:off x="13032" y="3758"/>
              <a:ext cx="5792" cy="623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l="-24000" t="-124000" b="-5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PA-圆角矩形 4"/>
            <p:cNvSpPr/>
            <p:nvPr>
              <p:custDataLst>
                <p:tags r:id="rId15"/>
              </p:custDataLst>
            </p:nvPr>
          </p:nvSpPr>
          <p:spPr>
            <a:xfrm>
              <a:off x="11994" y="4415"/>
              <a:ext cx="5792" cy="623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l="-6000" t="-230000" r="-18000" b="-4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PA-圆角矩形 5"/>
            <p:cNvSpPr/>
            <p:nvPr>
              <p:custDataLst>
                <p:tags r:id="rId16"/>
              </p:custDataLst>
            </p:nvPr>
          </p:nvSpPr>
          <p:spPr>
            <a:xfrm>
              <a:off x="11629" y="5071"/>
              <a:ext cx="6903" cy="1229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t="-170000" r="-4000" b="-11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PA-圆角矩形 6"/>
            <p:cNvSpPr/>
            <p:nvPr>
              <p:custDataLst>
                <p:tags r:id="rId17"/>
              </p:custDataLst>
            </p:nvPr>
          </p:nvSpPr>
          <p:spPr>
            <a:xfrm>
              <a:off x="11629" y="6334"/>
              <a:ext cx="5792" cy="623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t="-538000" r="-24000" b="-12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PA-圆角矩形 7"/>
            <p:cNvSpPr/>
            <p:nvPr>
              <p:custDataLst>
                <p:tags r:id="rId18"/>
              </p:custDataLst>
            </p:nvPr>
          </p:nvSpPr>
          <p:spPr>
            <a:xfrm>
              <a:off x="12800" y="6991"/>
              <a:ext cx="5792" cy="623"/>
            </a:xfrm>
            <a:prstGeom prst="roundRect">
              <a:avLst>
                <a:gd name="adj" fmla="val 8586"/>
              </a:avLst>
            </a:prstGeom>
            <a:blipFill dpi="0" rotWithShape="0">
              <a:blip r:embed="rId13" cstate="screen"/>
              <a:srcRect/>
              <a:stretch>
                <a:fillRect l="-20000" t="-643000" r="-4000" b="-1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0" name="等腰三角形 49"/>
          <p:cNvSpPr/>
          <p:nvPr/>
        </p:nvSpPr>
        <p:spPr>
          <a:xfrm>
            <a:off x="775970" y="1234440"/>
            <a:ext cx="405765" cy="14605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>
            <a:off x="784225" y="1307465"/>
            <a:ext cx="405765" cy="1460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854068" y="5742940"/>
            <a:ext cx="2545715" cy="798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办公室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  <a:p>
            <a:pPr algn="ctr"/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O</a:t>
            </a:r>
            <a:r>
              <a:rPr lang="zh-CN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微软雅黑" panose="020B0503020204020204" charset="-122"/>
              </a:rPr>
              <a:t>ffice</a:t>
            </a:r>
            <a:endParaRPr lang="zh-C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微软雅黑" panose="020B050302020402020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792480" y="1412875"/>
            <a:ext cx="405765" cy="146050"/>
          </a:xfrm>
          <a:prstGeom prst="triangle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233170" y="2359025"/>
            <a:ext cx="4932680" cy="2730500"/>
            <a:chOff x="0" y="0"/>
            <a:chExt cx="4280980" cy="241067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320" name="Freeform 5"/>
            <p:cNvSpPr>
              <a:spLocks noChangeArrowheads="1"/>
            </p:cNvSpPr>
            <p:nvPr/>
          </p:nvSpPr>
          <p:spPr bwMode="auto">
            <a:xfrm>
              <a:off x="0" y="221269"/>
              <a:ext cx="221270" cy="1022498"/>
            </a:xfrm>
            <a:custGeom>
              <a:avLst/>
              <a:gdLst>
                <a:gd name="T0" fmla="*/ 0 w 95"/>
                <a:gd name="T1" fmla="*/ 0 h 439"/>
                <a:gd name="T2" fmla="*/ 10 w 95"/>
                <a:gd name="T3" fmla="*/ 0 h 439"/>
                <a:gd name="T4" fmla="*/ 95 w 95"/>
                <a:gd name="T5" fmla="*/ 437 h 439"/>
                <a:gd name="T6" fmla="*/ 85 w 95"/>
                <a:gd name="T7" fmla="*/ 439 h 439"/>
                <a:gd name="T8" fmla="*/ 0 w 95"/>
                <a:gd name="T9" fmla="*/ 0 h 439"/>
                <a:gd name="T10" fmla="*/ 0 w 95"/>
                <a:gd name="T11" fmla="*/ 0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439"/>
                <a:gd name="T20" fmla="*/ 95 w 95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439">
                  <a:moveTo>
                    <a:pt x="0" y="0"/>
                  </a:moveTo>
                  <a:lnTo>
                    <a:pt x="10" y="0"/>
                  </a:lnTo>
                  <a:lnTo>
                    <a:pt x="95" y="437"/>
                  </a:lnTo>
                  <a:lnTo>
                    <a:pt x="85" y="4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1" name="Freeform 6"/>
            <p:cNvSpPr>
              <a:spLocks noChangeArrowheads="1"/>
            </p:cNvSpPr>
            <p:nvPr/>
          </p:nvSpPr>
          <p:spPr bwMode="auto">
            <a:xfrm>
              <a:off x="1201842" y="2268592"/>
              <a:ext cx="1043460" cy="142079"/>
            </a:xfrm>
            <a:custGeom>
              <a:avLst/>
              <a:gdLst>
                <a:gd name="T0" fmla="*/ 0 w 448"/>
                <a:gd name="T1" fmla="*/ 9 h 61"/>
                <a:gd name="T2" fmla="*/ 3 w 448"/>
                <a:gd name="T3" fmla="*/ 0 h 61"/>
                <a:gd name="T4" fmla="*/ 448 w 448"/>
                <a:gd name="T5" fmla="*/ 52 h 61"/>
                <a:gd name="T6" fmla="*/ 446 w 448"/>
                <a:gd name="T7" fmla="*/ 61 h 61"/>
                <a:gd name="T8" fmla="*/ 0 w 448"/>
                <a:gd name="T9" fmla="*/ 9 h 61"/>
                <a:gd name="T10" fmla="*/ 0 w 448"/>
                <a:gd name="T11" fmla="*/ 9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61"/>
                <a:gd name="T20" fmla="*/ 448 w 4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61">
                  <a:moveTo>
                    <a:pt x="0" y="9"/>
                  </a:moveTo>
                  <a:lnTo>
                    <a:pt x="3" y="0"/>
                  </a:lnTo>
                  <a:lnTo>
                    <a:pt x="448" y="52"/>
                  </a:lnTo>
                  <a:lnTo>
                    <a:pt x="446" y="6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2" name="Freeform 7"/>
            <p:cNvSpPr>
              <a:spLocks noChangeArrowheads="1"/>
            </p:cNvSpPr>
            <p:nvPr/>
          </p:nvSpPr>
          <p:spPr bwMode="auto">
            <a:xfrm>
              <a:off x="1930866" y="819861"/>
              <a:ext cx="440210" cy="1385845"/>
            </a:xfrm>
            <a:custGeom>
              <a:avLst/>
              <a:gdLst>
                <a:gd name="T0" fmla="*/ 0 w 189"/>
                <a:gd name="T1" fmla="*/ 2 h 595"/>
                <a:gd name="T2" fmla="*/ 9 w 189"/>
                <a:gd name="T3" fmla="*/ 0 h 595"/>
                <a:gd name="T4" fmla="*/ 189 w 189"/>
                <a:gd name="T5" fmla="*/ 591 h 595"/>
                <a:gd name="T6" fmla="*/ 180 w 189"/>
                <a:gd name="T7" fmla="*/ 595 h 595"/>
                <a:gd name="T8" fmla="*/ 0 w 189"/>
                <a:gd name="T9" fmla="*/ 2 h 595"/>
                <a:gd name="T10" fmla="*/ 0 w 189"/>
                <a:gd name="T11" fmla="*/ 2 h 5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595"/>
                <a:gd name="T20" fmla="*/ 189 w 189"/>
                <a:gd name="T21" fmla="*/ 595 h 5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595">
                  <a:moveTo>
                    <a:pt x="0" y="2"/>
                  </a:moveTo>
                  <a:lnTo>
                    <a:pt x="9" y="0"/>
                  </a:lnTo>
                  <a:lnTo>
                    <a:pt x="189" y="591"/>
                  </a:lnTo>
                  <a:lnTo>
                    <a:pt x="180" y="59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3" name="Freeform 8"/>
            <p:cNvSpPr>
              <a:spLocks noChangeArrowheads="1"/>
            </p:cNvSpPr>
            <p:nvPr/>
          </p:nvSpPr>
          <p:spPr bwMode="auto">
            <a:xfrm>
              <a:off x="1164576" y="232915"/>
              <a:ext cx="3116404" cy="1437086"/>
            </a:xfrm>
            <a:custGeom>
              <a:avLst/>
              <a:gdLst>
                <a:gd name="T0" fmla="*/ 0 w 1338"/>
                <a:gd name="T1" fmla="*/ 610 h 617"/>
                <a:gd name="T2" fmla="*/ 1333 w 1338"/>
                <a:gd name="T3" fmla="*/ 0 h 617"/>
                <a:gd name="T4" fmla="*/ 1338 w 1338"/>
                <a:gd name="T5" fmla="*/ 10 h 617"/>
                <a:gd name="T6" fmla="*/ 2 w 1338"/>
                <a:gd name="T7" fmla="*/ 617 h 617"/>
                <a:gd name="T8" fmla="*/ 0 w 1338"/>
                <a:gd name="T9" fmla="*/ 610 h 617"/>
                <a:gd name="T10" fmla="*/ 0 w 1338"/>
                <a:gd name="T11" fmla="*/ 610 h 6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8"/>
                <a:gd name="T19" fmla="*/ 0 h 617"/>
                <a:gd name="T20" fmla="*/ 1338 w 1338"/>
                <a:gd name="T21" fmla="*/ 617 h 6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8" h="617">
                  <a:moveTo>
                    <a:pt x="0" y="610"/>
                  </a:moveTo>
                  <a:lnTo>
                    <a:pt x="1333" y="0"/>
                  </a:lnTo>
                  <a:lnTo>
                    <a:pt x="1338" y="10"/>
                  </a:lnTo>
                  <a:lnTo>
                    <a:pt x="2" y="617"/>
                  </a:lnTo>
                  <a:lnTo>
                    <a:pt x="0" y="610"/>
                  </a:lnTo>
                  <a:lnTo>
                    <a:pt x="0" y="61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4" name="Freeform 9"/>
            <p:cNvSpPr>
              <a:spLocks noChangeArrowheads="1"/>
            </p:cNvSpPr>
            <p:nvPr/>
          </p:nvSpPr>
          <p:spPr bwMode="auto">
            <a:xfrm>
              <a:off x="2256947" y="554338"/>
              <a:ext cx="1504632" cy="1078397"/>
            </a:xfrm>
            <a:custGeom>
              <a:avLst/>
              <a:gdLst>
                <a:gd name="T0" fmla="*/ 0 w 646"/>
                <a:gd name="T1" fmla="*/ 7 h 463"/>
                <a:gd name="T2" fmla="*/ 4 w 646"/>
                <a:gd name="T3" fmla="*/ 0 h 463"/>
                <a:gd name="T4" fmla="*/ 646 w 646"/>
                <a:gd name="T5" fmla="*/ 453 h 463"/>
                <a:gd name="T6" fmla="*/ 641 w 646"/>
                <a:gd name="T7" fmla="*/ 463 h 463"/>
                <a:gd name="T8" fmla="*/ 0 w 646"/>
                <a:gd name="T9" fmla="*/ 7 h 463"/>
                <a:gd name="T10" fmla="*/ 0 w 646"/>
                <a:gd name="T11" fmla="*/ 7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463"/>
                <a:gd name="T20" fmla="*/ 646 w 646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463">
                  <a:moveTo>
                    <a:pt x="0" y="7"/>
                  </a:moveTo>
                  <a:lnTo>
                    <a:pt x="4" y="0"/>
                  </a:lnTo>
                  <a:lnTo>
                    <a:pt x="646" y="453"/>
                  </a:lnTo>
                  <a:lnTo>
                    <a:pt x="641" y="46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5" name="Freeform 10"/>
            <p:cNvSpPr>
              <a:spLocks noChangeArrowheads="1"/>
            </p:cNvSpPr>
            <p:nvPr/>
          </p:nvSpPr>
          <p:spPr bwMode="auto">
            <a:xfrm>
              <a:off x="3447144" y="0"/>
              <a:ext cx="600921" cy="1388173"/>
            </a:xfrm>
            <a:custGeom>
              <a:avLst/>
              <a:gdLst>
                <a:gd name="T0" fmla="*/ 0 w 258"/>
                <a:gd name="T1" fmla="*/ 3 h 596"/>
                <a:gd name="T2" fmla="*/ 10 w 258"/>
                <a:gd name="T3" fmla="*/ 0 h 596"/>
                <a:gd name="T4" fmla="*/ 258 w 258"/>
                <a:gd name="T5" fmla="*/ 591 h 596"/>
                <a:gd name="T6" fmla="*/ 249 w 258"/>
                <a:gd name="T7" fmla="*/ 596 h 596"/>
                <a:gd name="T8" fmla="*/ 0 w 258"/>
                <a:gd name="T9" fmla="*/ 3 h 596"/>
                <a:gd name="T10" fmla="*/ 0 w 258"/>
                <a:gd name="T11" fmla="*/ 3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596"/>
                <a:gd name="T20" fmla="*/ 258 w 258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596">
                  <a:moveTo>
                    <a:pt x="0" y="3"/>
                  </a:moveTo>
                  <a:lnTo>
                    <a:pt x="10" y="0"/>
                  </a:lnTo>
                  <a:lnTo>
                    <a:pt x="258" y="591"/>
                  </a:lnTo>
                  <a:lnTo>
                    <a:pt x="249" y="59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26" name="Freeform 11"/>
            <p:cNvSpPr>
              <a:spLocks noChangeArrowheads="1"/>
            </p:cNvSpPr>
            <p:nvPr/>
          </p:nvSpPr>
          <p:spPr bwMode="auto">
            <a:xfrm>
              <a:off x="309777" y="11645"/>
              <a:ext cx="815203" cy="100154"/>
            </a:xfrm>
            <a:custGeom>
              <a:avLst/>
              <a:gdLst>
                <a:gd name="T0" fmla="*/ 0 w 350"/>
                <a:gd name="T1" fmla="*/ 10 h 43"/>
                <a:gd name="T2" fmla="*/ 0 w 350"/>
                <a:gd name="T3" fmla="*/ 0 h 43"/>
                <a:gd name="T4" fmla="*/ 350 w 350"/>
                <a:gd name="T5" fmla="*/ 33 h 43"/>
                <a:gd name="T6" fmla="*/ 350 w 350"/>
                <a:gd name="T7" fmla="*/ 43 h 43"/>
                <a:gd name="T8" fmla="*/ 0 w 350"/>
                <a:gd name="T9" fmla="*/ 10 h 43"/>
                <a:gd name="T10" fmla="*/ 0 w 350"/>
                <a:gd name="T11" fmla="*/ 1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43"/>
                <a:gd name="T20" fmla="*/ 350 w 350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43">
                  <a:moveTo>
                    <a:pt x="0" y="10"/>
                  </a:moveTo>
                  <a:lnTo>
                    <a:pt x="0" y="0"/>
                  </a:lnTo>
                  <a:lnTo>
                    <a:pt x="350" y="33"/>
                  </a:lnTo>
                  <a:lnTo>
                    <a:pt x="350" y="4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zh-CN" sz="2100" b="1">
                <a:solidFill>
                  <a:srgbClr val="680701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27" name="Oval 12"/>
          <p:cNvSpPr>
            <a:spLocks noChangeArrowheads="1"/>
          </p:cNvSpPr>
          <p:nvPr/>
        </p:nvSpPr>
        <p:spPr bwMode="auto">
          <a:xfrm>
            <a:off x="666115" y="1783080"/>
            <a:ext cx="1083310" cy="10706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442" tIns="34283" rIns="68442" bIns="34283"/>
          <a:lstStyle/>
          <a:p>
            <a:endParaRPr lang="zh-CN" altLang="zh-CN" sz="2100" b="1">
              <a:solidFill>
                <a:srgbClr val="680701"/>
              </a:solidFill>
              <a:ea typeface="微软雅黑" panose="020B0503020204020204" charset="-122"/>
            </a:endParaRPr>
          </a:p>
        </p:txBody>
      </p:sp>
      <p:sp>
        <p:nvSpPr>
          <p:cNvPr id="13328" name="Oval 13"/>
          <p:cNvSpPr>
            <a:spLocks noChangeArrowheads="1"/>
          </p:cNvSpPr>
          <p:nvPr/>
        </p:nvSpPr>
        <p:spPr bwMode="auto">
          <a:xfrm>
            <a:off x="5905500" y="1738630"/>
            <a:ext cx="1390650" cy="13722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442" tIns="34283" rIns="68442" bIns="34283"/>
          <a:lstStyle/>
          <a:p>
            <a:endParaRPr lang="zh-CN" altLang="zh-CN" sz="2100" b="1">
              <a:solidFill>
                <a:srgbClr val="680701"/>
              </a:solidFill>
              <a:ea typeface="微软雅黑" panose="020B0503020204020204" charset="-122"/>
            </a:endParaRPr>
          </a:p>
        </p:txBody>
      </p:sp>
      <p:sp>
        <p:nvSpPr>
          <p:cNvPr id="13330" name="Oval 15"/>
          <p:cNvSpPr>
            <a:spLocks noChangeArrowheads="1"/>
          </p:cNvSpPr>
          <p:nvPr/>
        </p:nvSpPr>
        <p:spPr bwMode="auto">
          <a:xfrm>
            <a:off x="4829810" y="1896745"/>
            <a:ext cx="636270" cy="626110"/>
          </a:xfrm>
          <a:prstGeom prst="ellipse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442" tIns="34283" rIns="68442" bIns="34283"/>
          <a:lstStyle/>
          <a:p>
            <a:endParaRPr lang="zh-CN" altLang="zh-CN" sz="2100" b="1">
              <a:solidFill>
                <a:srgbClr val="680701"/>
              </a:solidFill>
              <a:ea typeface="微软雅黑" panose="020B0503020204020204" charset="-122"/>
            </a:endParaRPr>
          </a:p>
        </p:txBody>
      </p:sp>
      <p:sp>
        <p:nvSpPr>
          <p:cNvPr id="13333" name="Oval 18"/>
          <p:cNvSpPr>
            <a:spLocks noChangeArrowheads="1"/>
          </p:cNvSpPr>
          <p:nvPr/>
        </p:nvSpPr>
        <p:spPr bwMode="auto">
          <a:xfrm>
            <a:off x="3644265" y="4700905"/>
            <a:ext cx="760730" cy="753745"/>
          </a:xfrm>
          <a:prstGeom prst="ellipse">
            <a:avLst/>
          </a:prstGeom>
          <a:ln w="9525">
            <a:noFill/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442" tIns="34283" rIns="68442" bIns="34283"/>
          <a:lstStyle/>
          <a:p>
            <a:endParaRPr lang="zh-CN" altLang="zh-CN" sz="2100" b="1">
              <a:solidFill>
                <a:srgbClr val="680701"/>
              </a:solidFill>
              <a:ea typeface="微软雅黑" panose="020B0503020204020204" charset="-122"/>
            </a:endParaRPr>
          </a:p>
        </p:txBody>
      </p:sp>
      <p:sp>
        <p:nvSpPr>
          <p:cNvPr id="13336" name="文本框 21"/>
          <p:cNvSpPr>
            <a:spLocks noChangeArrowheads="1"/>
          </p:cNvSpPr>
          <p:nvPr/>
        </p:nvSpPr>
        <p:spPr bwMode="auto">
          <a:xfrm>
            <a:off x="2346960" y="2292985"/>
            <a:ext cx="181102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42" tIns="34283" rIns="68442" bIns="34283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zh-CN" altLang="en-US" sz="2800" b="1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337" name="文本框 22"/>
          <p:cNvSpPr>
            <a:spLocks noChangeArrowheads="1"/>
          </p:cNvSpPr>
          <p:nvPr/>
        </p:nvSpPr>
        <p:spPr bwMode="auto">
          <a:xfrm>
            <a:off x="5964555" y="2092960"/>
            <a:ext cx="129921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42" tIns="34283" rIns="68442" bIns="34283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ln w="9525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自动模切机</a:t>
            </a:r>
            <a:endParaRPr kumimoji="0" lang="zh-CN" altLang="en-US" b="0" i="0" u="none" strike="noStrike" kern="1200" cap="none" spc="0" normalizeH="0" baseline="0" noProof="1">
              <a:ln w="952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400">
                <a:ln w="9525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Automatic die cutting machine</a:t>
            </a:r>
            <a:endParaRPr lang="en-US" altLang="zh-CN" sz="1400" b="1" dirty="0">
              <a:ln w="952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7683" y="1831975"/>
            <a:ext cx="1605915" cy="753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</a:t>
            </a:r>
            <a:endParaRPr lang="zh-CN" altLang="en-US" sz="28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  <a:p>
            <a:pPr algn="l"/>
            <a:r>
              <a:rPr lang="en-US" altLang="zh-CN" sz="15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213090" y="2564130"/>
            <a:ext cx="360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图片 1" descr="IMG_2545"/>
          <p:cNvPicPr>
            <a:picLocks noChangeAspect="1"/>
          </p:cNvPicPr>
          <p:nvPr/>
        </p:nvPicPr>
        <p:blipFill>
          <a:blip r:embed="rId1"/>
          <a:srcRect l="15162" r="14413"/>
          <a:stretch>
            <a:fillRect/>
          </a:stretch>
        </p:blipFill>
        <p:spPr>
          <a:xfrm>
            <a:off x="244475" y="3437890"/>
            <a:ext cx="2894330" cy="270256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7173" name="图片 4" descr="IMG_2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10" y="3221355"/>
            <a:ext cx="2585085" cy="263398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2413000" y="1831975"/>
            <a:ext cx="161226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5480" y="229616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 sz="240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裁切机</a:t>
            </a:r>
            <a:endParaRPr kumimoji="0" lang="zh-CN" altLang="zh-CN" sz="2400" b="0" i="0" u="none" strike="noStrike" kern="1200" cap="none" spc="0" normalizeH="0" baseline="0" noProof="1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Cutting machine</a:t>
            </a:r>
            <a:endParaRPr lang="en-US" altLang="zh-CN" sz="120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228215" y="2088515"/>
            <a:ext cx="7764780" cy="43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20" name="图片 1" descr="四色彩印机器_爱奇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4255" y="2155825"/>
            <a:ext cx="7625715" cy="4207510"/>
          </a:xfrm>
          <a:prstGeom prst="rect">
            <a:avLst/>
          </a:prstGeom>
          <a:noFill/>
          <a:ln w="9525">
            <a:solidFill>
              <a:srgbClr val="3C8DA6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239010" y="1193165"/>
            <a:ext cx="7648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 sz="32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德国海德堡四色彩印机</a:t>
            </a:r>
            <a:endParaRPr kumimoji="0" lang="zh-CN" altLang="zh-CN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Germany Heidelberg four-color printing machine</a:t>
            </a:r>
            <a:endParaRPr lang="en-US" altLang="zh-CN" sz="16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29705" y="1441450"/>
            <a:ext cx="4526915" cy="435991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62710" y="1441450"/>
            <a:ext cx="4526915" cy="4359910"/>
          </a:xfrm>
          <a:prstGeom prst="rect">
            <a:avLst/>
          </a:prstGeom>
          <a:solidFill>
            <a:srgbClr val="3C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2" descr="IMG_25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345" y="1441450"/>
            <a:ext cx="4535488" cy="302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IMG_25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05" y="1441450"/>
            <a:ext cx="4537268" cy="302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2112645" y="4628515"/>
            <a:ext cx="30162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 sz="40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自动烫金机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14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automatic hot foil printing machine</a:t>
            </a:r>
            <a:endParaRPr lang="en-US" altLang="zh-CN" sz="14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8230" y="4606925"/>
            <a:ext cx="301625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 sz="40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单色印刷组</a:t>
            </a:r>
            <a:endParaRPr kumimoji="0" lang="zh-CN" altLang="zh-CN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Monochrome group</a:t>
            </a:r>
            <a:endParaRPr lang="en-US" altLang="zh-CN" sz="24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341755" y="5907405"/>
            <a:ext cx="9783445" cy="0"/>
          </a:xfrm>
          <a:prstGeom prst="line">
            <a:avLst/>
          </a:prstGeom>
          <a:ln w="28575">
            <a:solidFill>
              <a:srgbClr val="3C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5" name="图片 3" descr="IMG_2631"/>
          <p:cNvPicPr/>
          <p:nvPr/>
        </p:nvPicPr>
        <p:blipFill>
          <a:blip r:embed="rId1"/>
          <a:stretch>
            <a:fillRect/>
          </a:stretch>
        </p:blipFill>
        <p:spPr>
          <a:xfrm>
            <a:off x="7513955" y="1296670"/>
            <a:ext cx="4179570" cy="255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同侧圆角矩形 6"/>
          <p:cNvSpPr/>
          <p:nvPr/>
        </p:nvSpPr>
        <p:spPr>
          <a:xfrm>
            <a:off x="408305" y="1286510"/>
            <a:ext cx="6397200" cy="70929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9655" y="136906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轮转机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rotary press</a:t>
            </a:r>
            <a:endParaRPr lang="en-US" altLang="zh-CN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11267" name="图片 2" descr="IMG_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" y="1992630"/>
            <a:ext cx="6381115" cy="45389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  <p:pic>
        <p:nvPicPr>
          <p:cNvPr id="11269" name="图片 5" descr="IMG_26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85" y="3973195"/>
            <a:ext cx="4144010" cy="25590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5" name="平行四边形 4"/>
          <p:cNvSpPr/>
          <p:nvPr/>
        </p:nvSpPr>
        <p:spPr>
          <a:xfrm rot="20160000">
            <a:off x="10584180" y="2866390"/>
            <a:ext cx="1574800" cy="1943735"/>
          </a:xfrm>
          <a:prstGeom prst="parallelogram">
            <a:avLst>
              <a:gd name="adj" fmla="val 548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49000" y="2924810"/>
            <a:ext cx="736600" cy="191643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zh-CN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轮转机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rotary press</a:t>
            </a:r>
            <a:endParaRPr lang="en-US" altLang="zh-CN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0100" y="1234440"/>
            <a:ext cx="0" cy="53479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78940" y="434975"/>
            <a:ext cx="362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设备展示  </a:t>
            </a:r>
            <a:r>
              <a:rPr lang="en-US" altLang="zh-CN" sz="15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Equipment display</a:t>
            </a:r>
            <a:endParaRPr lang="en-US" altLang="zh-CN" sz="1500" b="1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90806_2*m_h_a*1_2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VALUE" val="7"/>
  <p:tag name="KSO_WM_UNIT_COLOR_SCHEME_SHAPE_ID" val="42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a*1_1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TYPE" val="m_h_a"/>
  <p:tag name="KSO_WM_UNIT_INDEX" val="1_1_1"/>
  <p:tag name="KSO_WM_UNIT_PRESET_TEXT" val="添加标题"/>
  <p:tag name="KSO_WM_UNIT_VALUE" val="7"/>
  <p:tag name="KSO_WM_UNIT_COLOR_SCHEME_SHAPE_ID" val="43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6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6_1"/>
  <p:tag name="KSO_WM_UNIT_COLOR_SCHEME_SHAPE_ID" val="110"/>
  <p:tag name="KSO_WM_UNIT_COLOR_SCHEME_PARENT_PAGE" val="0_5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a*1_6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TYPE" val="m_h_a"/>
  <p:tag name="KSO_WM_UNIT_INDEX" val="1_6_1"/>
  <p:tag name="KSO_WM_UNIT_PRESET_TEXT" val="添加标题"/>
  <p:tag name="KSO_WM_UNIT_VALUE" val="7"/>
  <p:tag name="KSO_WM_UNIT_COLOR_SCHEME_SHAPE_ID" val="40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rop1011_8*ζ_h_d*1_1_1"/>
  <p:tag name="KSO_WM_TEMPLATE_CATEGORY" val="crop"/>
  <p:tag name="KSO_WM_TEMPLATE_INDEX" val="1011"/>
  <p:tag name="KSO_WM_UNIT_LAYERLEVEL" val="1_1_1"/>
  <p:tag name="KSO_WM_TAG_VERSION" val="1.0"/>
  <p:tag name="KSO_WM_BEAUTIFY_FLAG" val="#wm#"/>
  <p:tag name="KSO_WM_UNIT_DIAGRAM_MODELTYPE" val="creativeCrop"/>
  <p:tag name="KSO_WM_UNIT_VALUE" val="1526*1420"/>
  <p:tag name="KSO_WM_DIAGRAM_GROUP_CODE" val="1536227255"/>
  <p:tag name="KSO_WM_UNIT_TYPE" val="ζ_h_d"/>
  <p:tag name="KSO_WM_UNIT_INDEX" val="1_1_1"/>
  <p:tag name="KSO_WM_UNIT_SUPPORT_UNIT_TYPE" val="[&quot;all&quot;]"/>
  <p:tag name="KSO_WM_BLIP_RECT_LEFT" val="-60"/>
  <p:tag name="KSO_WM_BLIP_RECT_RIGHT" val="-73"/>
  <p:tag name="KSO_WM_BLIP_RECT_TOP" val="-5"/>
  <p:tag name="KSO_WM_BLIP_RECT_BOTTOM" val="-32"/>
  <p:tag name="KSO_WM_CREATIVE_CROP_ORG_LEFT" val="359.9"/>
  <p:tag name="KSO_WM_CREATIVE_CROP_ORG_TOP" val="125.65"/>
  <p:tag name="KSO_WM_CREATIVE_CROP_ORG_WIDTH" val="255.195"/>
  <p:tag name="KSO_WM_CREATIVE_CROP_ORG_HEIGHT" val="255.118"/>
  <p:tag name="KSO_WM_CREATIVE_CROP_SHAPE_LEFT" val="368.784"/>
  <p:tag name="KSO_WM_CREATIVE_CROP_SHAPE_TOP" val="125.65"/>
  <p:tag name="KSO_WM_CREATIVE_CROP_SHAPE_WIDTH" val="237.428"/>
  <p:tag name="KSO_WM_CREATIVE_CROP_SHAPE_HEIGHT" val="255.11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58_1*i*1"/>
  <p:tag name="KSO_WM_TEMPLATE_CATEGORY" val="crop"/>
  <p:tag name="KSO_WM_TEMPLATE_INDEX" val="2019495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1"/>
  <p:tag name="KSO_WM_UNIT_ID" val="crop20194958_1*ζ_h_d*1_1_1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12"/>
  <p:tag name="KSO_WM_BLIP_RECT_RIGHT" val="-36"/>
  <p:tag name="KSO_WM_BLIP_RECT_TOP" val="-94"/>
  <p:tag name="KSO_WM_BLIP_RECT_BOTTOM" val="-718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14.8"/>
  <p:tag name="KSO_WM_CREATIVE_CROP_SHAPE_TOP" val="151.85"/>
  <p:tag name="KSO_WM_CREATIVE_CROP_SHAPE_WIDTH" val="260.15"/>
  <p:tag name="KSO_WM_CREATIVE_CROP_SHAPE_HEIGHT" val="28"/>
</p:tagLst>
</file>

<file path=ppt/tags/tag17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2"/>
  <p:tag name="KSO_WM_UNIT_ID" val="crop20194958_1*ζ_h_d*1_1_2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36"/>
  <p:tag name="KSO_WM_BLIP_RECT_RIGHT" val="-12"/>
  <p:tag name="KSO_WM_BLIP_RECT_TOP" val="-199"/>
  <p:tag name="KSO_WM_BLIP_RECT_BOTTOM" val="-612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77.8"/>
  <p:tag name="KSO_WM_CREATIVE_CROP_SHAPE_TOP" val="181.35"/>
  <p:tag name="KSO_WM_CREATIVE_CROP_SHAPE_WIDTH" val="260.15"/>
  <p:tag name="KSO_WM_CREATIVE_CROP_SHAPE_HEIGHT" val="28"/>
</p:tagLst>
</file>

<file path=ppt/tags/tag18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3"/>
  <p:tag name="KSO_WM_UNIT_ID" val="crop20194958_1*ζ_h_d*1_1_3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18"/>
  <p:tag name="KSO_WM_BLIP_RECT_RIGHT" val="-29"/>
  <p:tag name="KSO_WM_BLIP_RECT_TOP" val="-304"/>
  <p:tag name="KSO_WM_BLIP_RECT_BOTTOM" val="-507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31.2"/>
  <p:tag name="KSO_WM_CREATIVE_CROP_SHAPE_TOP" val="210.85"/>
  <p:tag name="KSO_WM_CREATIVE_CROP_SHAPE_WIDTH" val="260.15"/>
  <p:tag name="KSO_WM_CREATIVE_CROP_SHAPE_HEIGHT" val="28"/>
</p:tagLst>
</file>

<file path=ppt/tags/tag19.xml><?xml version="1.0" encoding="utf-8"?>
<p:tagLst xmlns:p="http://schemas.openxmlformats.org/presentationml/2006/main">
  <p:tag name="PA" val="v5.2.2"/>
  <p:tag name="PICTUREFILLRANGE" val="3cd313ed-37b2-48bd-b6c5-aa9984bc0d5d"/>
  <p:tag name="KSO_WM_UNIT_VALUE" val="370*2081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4"/>
  <p:tag name="KSO_WM_UNIT_ID" val="crop20194958_1*ζ_h_d*1_1_4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10"/>
  <p:tag name="KSO_WM_BLIP_RECT_RIGHT" val="-14"/>
  <p:tag name="KSO_WM_BLIP_RECT_TOP" val="-208"/>
  <p:tag name="KSO_WM_BLIP_RECT_BOTTOM" val="-154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14.8"/>
  <p:tag name="KSO_WM_CREATIVE_CROP_SHAPE_TOP" val="240.3"/>
  <p:tag name="KSO_WM_CREATIVE_CROP_SHAPE_WIDTH" val="310.05"/>
  <p:tag name="KSO_WM_CREATIVE_CROP_SHAPE_HEIGHT" val="55.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1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1_1"/>
  <p:tag name="KSO_WM_UNIT_COLOR_SCHEME_SHAPE_ID" val="44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5"/>
  <p:tag name="KSO_WM_UNIT_ID" val="crop20194958_1*ζ_h_d*1_1_5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12"/>
  <p:tag name="KSO_WM_BLIP_RECT_RIGHT" val="-36"/>
  <p:tag name="KSO_WM_BLIP_RECT_TOP" val="-612"/>
  <p:tag name="KSO_WM_BLIP_RECT_BOTTOM" val="-199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14.8"/>
  <p:tag name="KSO_WM_CREATIVE_CROP_SHAPE_TOP" val="297.05"/>
  <p:tag name="KSO_WM_CREATIVE_CROP_SHAPE_WIDTH" val="260.15"/>
  <p:tag name="KSO_WM_CREATIVE_CROP_SHAPE_HEIGHT" val="28"/>
</p:tagLst>
</file>

<file path=ppt/tags/tag21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214"/>
  <p:tag name="KSO_WM_UNIT_TYPE" val="ζ_h_d"/>
  <p:tag name="KSO_WM_UNIT_INDEX" val="1_1_6"/>
  <p:tag name="KSO_WM_UNIT_ID" val="crop20194958_1*ζ_h_d*1_1_6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32"/>
  <p:tag name="KSO_WM_BLIP_RECT_RIGHT" val="-16"/>
  <p:tag name="KSO_WM_BLIP_RECT_TOP" val="-718"/>
  <p:tag name="KSO_WM_BLIP_RECT_BOTTOM" val="-94"/>
  <p:tag name="KSO_WM_CREATIVE_CROP_ORG_LEFT" val="14.7998"/>
  <p:tag name="KSO_WM_CREATIVE_CROP_ORG_TOP" val="125.65"/>
  <p:tag name="KSO_WM_CREATIVE_CROP_ORG_WIDTH" val="323.15"/>
  <p:tag name="KSO_WM_CREATIVE_CROP_ORG_HEIGHT" val="255.1"/>
  <p:tag name="KSO_WM_CREATIVE_CROP_SHAPE_LEFT" val="67.4"/>
  <p:tag name="KSO_WM_CREATIVE_CROP_SHAPE_TOP" val="326.55"/>
  <p:tag name="KSO_WM_CREATIVE_CROP_SHAPE_WIDTH" val="260.15"/>
  <p:tag name="KSO_WM_CREATIVE_CROP_SHAPE_HEIGHT" val="2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58_1*i*1"/>
  <p:tag name="KSO_WM_TEMPLATE_CATEGORY" val="crop"/>
  <p:tag name="KSO_WM_TEMPLATE_INDEX" val="20194958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1"/>
  <p:tag name="KSO_WM_UNIT_ID" val="crop20194958_1*ζ_h_d*1_1_1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0"/>
  <p:tag name="KSO_WM_BLIP_RECT_RIGHT" val="-24"/>
  <p:tag name="KSO_WM_BLIP_RECT_TOP" val="-19"/>
  <p:tag name="KSO_WM_BLIP_RECT_BOTTOM" val="-643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581.45"/>
  <p:tag name="KSO_WM_CREATIVE_CROP_SHAPE_TOP" val="155.1"/>
  <p:tag name="KSO_WM_CREATIVE_CROP_SHAPE_WIDTH" val="289.6"/>
  <p:tag name="KSO_WM_CREATIVE_CROP_SHAPE_HEIGHT" val="31.15"/>
</p:tagLst>
</file>

<file path=ppt/tags/tag24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2"/>
  <p:tag name="KSO_WM_UNIT_ID" val="crop20194958_1*ζ_h_d*1_1_2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24"/>
  <p:tag name="KSO_WM_BLIP_RECT_RIGHT" val="0"/>
  <p:tag name="KSO_WM_BLIP_RECT_TOP" val="-124"/>
  <p:tag name="KSO_WM_BLIP_RECT_BOTTOM" val="-538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651.6"/>
  <p:tag name="KSO_WM_CREATIVE_CROP_SHAPE_TOP" val="187.9"/>
  <p:tag name="KSO_WM_CREATIVE_CROP_SHAPE_WIDTH" val="289.6"/>
  <p:tag name="KSO_WM_CREATIVE_CROP_SHAPE_HEIGHT" val="31.15"/>
</p:tagLst>
</file>

<file path=ppt/tags/tag25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3"/>
  <p:tag name="KSO_WM_UNIT_ID" val="crop20194958_1*ζ_h_d*1_1_3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6"/>
  <p:tag name="KSO_WM_BLIP_RECT_RIGHT" val="-18"/>
  <p:tag name="KSO_WM_BLIP_RECT_TOP" val="-230"/>
  <p:tag name="KSO_WM_BLIP_RECT_BOTTOM" val="-432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599.7"/>
  <p:tag name="KSO_WM_CREATIVE_CROP_SHAPE_TOP" val="220.75"/>
  <p:tag name="KSO_WM_CREATIVE_CROP_SHAPE_WIDTH" val="289.6"/>
  <p:tag name="KSO_WM_CREATIVE_CROP_SHAPE_HEIGHT" val="31.15"/>
</p:tagLst>
</file>

<file path=ppt/tags/tag26.xml><?xml version="1.0" encoding="utf-8"?>
<p:tagLst xmlns:p="http://schemas.openxmlformats.org/presentationml/2006/main">
  <p:tag name="PA" val="v5.2.2"/>
  <p:tag name="PICTUREFILLRANGE" val="3cd313ed-37b2-48bd-b6c5-aa9984bc0d5d"/>
  <p:tag name="KSO_WM_UNIT_VALUE" val="370*2081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4"/>
  <p:tag name="KSO_WM_UNIT_ID" val="crop20194958_1*ζ_h_d*1_1_4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0"/>
  <p:tag name="KSO_WM_BLIP_RECT_RIGHT" val="-4"/>
  <p:tag name="KSO_WM_BLIP_RECT_TOP" val="-170"/>
  <p:tag name="KSO_WM_BLIP_RECT_BOTTOM" val="-117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581.45"/>
  <p:tag name="KSO_WM_CREATIVE_CROP_SHAPE_TOP" val="253.55"/>
  <p:tag name="KSO_WM_CREATIVE_CROP_SHAPE_WIDTH" val="345.15"/>
  <p:tag name="KSO_WM_CREATIVE_CROP_SHAPE_HEIGHT" val="61.45"/>
</p:tagLst>
</file>

<file path=ppt/tags/tag27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5"/>
  <p:tag name="KSO_WM_UNIT_ID" val="crop20194958_1*ζ_h_d*1_1_5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0"/>
  <p:tag name="KSO_WM_BLIP_RECT_RIGHT" val="-24"/>
  <p:tag name="KSO_WM_BLIP_RECT_TOP" val="-538"/>
  <p:tag name="KSO_WM_BLIP_RECT_BOTTOM" val="-124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581.45"/>
  <p:tag name="KSO_WM_CREATIVE_CROP_SHAPE_TOP" val="316.7"/>
  <p:tag name="KSO_WM_CREATIVE_CROP_SHAPE_WIDTH" val="289.6"/>
  <p:tag name="KSO_WM_CREATIVE_CROP_SHAPE_HEIGHT" val="31.15"/>
</p:tagLst>
</file>

<file path=ppt/tags/tag28.xml><?xml version="1.0" encoding="utf-8"?>
<p:tagLst xmlns:p="http://schemas.openxmlformats.org/presentationml/2006/main">
  <p:tag name="PA" val="v5.2.2"/>
  <p:tag name="PICTUREFILLRANGE" val="3cd313ed-37b2-48bd-b6c5-aa9984bc0d5d"/>
  <p:tag name="KSO_WM_UNIT_VALUE" val="188*1746"/>
  <p:tag name="KSO_WM_UNIT_HIGHLIGHT" val="0"/>
  <p:tag name="KSO_WM_UNIT_COMPATIBLE" val="0"/>
  <p:tag name="KSO_WM_UNIT_DIAGRAM_ISNUMVISUAL" val="0"/>
  <p:tag name="KSO_WM_UNIT_DIAGRAM_ISREFERUNIT" val="0"/>
  <p:tag name="KSO_WM_DIAGRAM_GROUP_CODE" val="1536227382"/>
  <p:tag name="KSO_WM_UNIT_TYPE" val="ζ_h_d"/>
  <p:tag name="KSO_WM_UNIT_INDEX" val="1_1_6"/>
  <p:tag name="KSO_WM_UNIT_ID" val="crop20194958_1*ζ_h_d*1_1_6"/>
  <p:tag name="KSO_WM_TEMPLATE_CATEGORY" val="crop"/>
  <p:tag name="KSO_WM_TEMPLATE_INDEX" val="20194958"/>
  <p:tag name="KSO_WM_UNIT_LAYERLEVEL" val="1_1_1"/>
  <p:tag name="KSO_WM_TAG_VERSION" val="1.0"/>
  <p:tag name="KSO_WM_BEAUTIFY_FLAG" val="#wm#"/>
  <p:tag name="KSO_WM_UNIT_DIAGRAM_MODELTYPE" val="creativeCrop"/>
  <p:tag name="KSO_WM_BLIP_RECT_LEFT" val="-20"/>
  <p:tag name="KSO_WM_BLIP_RECT_RIGHT" val="-4"/>
  <p:tag name="KSO_WM_BLIP_RECT_TOP" val="-643"/>
  <p:tag name="KSO_WM_BLIP_RECT_BOTTOM" val="-19"/>
  <p:tag name="KSO_WM_CREATIVE_CROP_ORG_LEFT" val="581.45"/>
  <p:tag name="KSO_WM_CREATIVE_CROP_ORG_TOP" val="149.15"/>
  <p:tag name="KSO_WM_CREATIVE_CROP_ORG_WIDTH" val="359.75"/>
  <p:tag name="KSO_WM_CREATIVE_CROP_ORG_HEIGHT" val="237.5"/>
  <p:tag name="KSO_WM_CREATIVE_CROP_SHAPE_LEFT" val="640"/>
  <p:tag name="KSO_WM_CREATIVE_CROP_SHAPE_TOP" val="349.55"/>
  <p:tag name="KSO_WM_CREATIVE_CROP_SHAPE_WIDTH" val="289.6"/>
  <p:tag name="KSO_WM_CREATIVE_CROP_SHAPE_HEIGHT" val="31.15"/>
</p:tagLst>
</file>

<file path=ppt/tags/tag29.xml><?xml version="1.0" encoding="utf-8"?>
<p:tagLst xmlns:p="http://schemas.openxmlformats.org/presentationml/2006/main">
  <p:tag name="KSO_WM_UNIT_PLACING_PICTURE_USER_VIEWPORT" val="{&quot;height&quot;:5610,&quot;width&quot;:14520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2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2_1"/>
  <p:tag name="KSO_WM_UNIT_COLOR_SCHEME_SHAPE_ID" val="94"/>
  <p:tag name="KSO_WM_UNIT_COLOR_SCHEME_PARENT_PAGE" val="0_5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63_1*i*1"/>
  <p:tag name="KSO_WM_TEMPLATE_CATEGORY" val="crop"/>
  <p:tag name="KSO_WM_TEMPLATE_INDEX" val="20194963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i"/>
  <p:tag name="KSO_WM_UNIT_INDEX" val="1_1_3"/>
  <p:tag name="KSO_WM_UNIT_ID" val="crop20194963_1*ζ_h_i*1_1_3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363.359"/>
  <p:tag name="KSO_WM_CREATIVE_CROP_SHAPE_TOP" val="284.242"/>
  <p:tag name="KSO_WM_CREATIVE_CROP_SHAPE_WIDTH" val="33.4148"/>
  <p:tag name="KSO_WM_CREATIVE_CROP_SHAPE_HEIGHT" val="33.3257"/>
</p:tagLst>
</file>

<file path=ppt/tags/tag32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i"/>
  <p:tag name="KSO_WM_UNIT_INDEX" val="1_1_1"/>
  <p:tag name="KSO_WM_UNIT_ID" val="crop20194963_1*ζ_h_i*1_1_1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79.9568"/>
  <p:tag name="KSO_WM_CREATIVE_CROP_SHAPE_TOP" val="320.927"/>
  <p:tag name="KSO_WM_CREATIVE_CROP_SHAPE_WIDTH" val="33.4148"/>
  <p:tag name="KSO_WM_CREATIVE_CROP_SHAPE_HEIGHT" val="33.3257"/>
</p:tagLst>
</file>

<file path=ppt/tags/tag33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i"/>
  <p:tag name="KSO_WM_UNIT_INDEX" val="1_1_2"/>
  <p:tag name="KSO_WM_UNIT_ID" val="crop20194963_1*ζ_h_i*1_1_2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44.4016"/>
  <p:tag name="KSO_WM_CREATIVE_CROP_SHAPE_TOP" val="412.164"/>
  <p:tag name="KSO_WM_CREATIVE_CROP_SHAPE_WIDTH" val="33.4148"/>
  <p:tag name="KSO_WM_CREATIVE_CROP_SHAPE_HEIGHT" val="6.86724"/>
</p:tagLst>
</file>

<file path=ppt/tags/tag34.xml><?xml version="1.0" encoding="utf-8"?>
<p:tagLst xmlns:p="http://schemas.openxmlformats.org/presentationml/2006/main">
  <p:tag name="PICTUREFILLRANGE" val="2c6e7530-7b18-4a69-a31d-5f058a0ee538"/>
  <p:tag name="KSO_WM_UNIT_VALUE" val="417*1012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1"/>
  <p:tag name="KSO_WM_UNIT_ID" val="crop20194963_1*ζ_h_d*1_1_1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145"/>
  <p:tag name="KSO_WM_BLIP_RECT_RIGHT" val="-47"/>
  <p:tag name="KSO_WM_BLIP_RECT_TOP" val="-65"/>
  <p:tag name="KSO_WM_BLIP_RECT_BOTTOM" val="-221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214.508"/>
  <p:tag name="KSO_WM_CREATIVE_CROP_SHAPE_TOP" val="210.725"/>
  <p:tag name="KSO_WM_CREATIVE_CROP_SHAPE_WIDTH" val="170.671"/>
  <p:tag name="KSO_WM_CREATIVE_CROP_SHAPE_HEIGHT" val="70.3079"/>
</p:tagLst>
</file>

<file path=ppt/tags/tag35.xml><?xml version="1.0" encoding="utf-8"?>
<p:tagLst xmlns:p="http://schemas.openxmlformats.org/presentationml/2006/main">
  <p:tag name="PICTUREFILLRANGE" val="2c6e7530-7b18-4a69-a31d-5f058a0ee538"/>
  <p:tag name="KSO_WM_UNIT_VALUE" val="903*967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2"/>
  <p:tag name="KSO_WM_UNIT_ID" val="crop20194963_1*ζ_h_d*1_1_2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50"/>
  <p:tag name="KSO_WM_BLIP_RECT_RIGHT" val="-156"/>
  <p:tag name="KSO_WM_BLIP_RECT_TOP" val="0"/>
  <p:tag name="KSO_WM_BLIP_RECT_BOTTOM" val="-78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47.8514"/>
  <p:tag name="KSO_WM_CREATIVE_CROP_SHAPE_TOP" val="165.301"/>
  <p:tag name="KSO_WM_CREATIVE_CROP_SHAPE_WIDTH" val="163.061"/>
  <p:tag name="KSO_WM_CREATIVE_CROP_SHAPE_HEIGHT" val="152.269"/>
</p:tagLst>
</file>

<file path=ppt/tags/tag36.xml><?xml version="1.0" encoding="utf-8"?>
<p:tagLst xmlns:p="http://schemas.openxmlformats.org/presentationml/2006/main">
  <p:tag name="PICTUREFILLRANGE" val="2c6e7530-7b18-4a69-a31d-5f058a0ee538"/>
  <p:tag name="KSO_WM_UNIT_VALUE" val="516*553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3"/>
  <p:tag name="KSO_WM_UNIT_ID" val="crop20194963_1*ζ_h_d*1_1_3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162"/>
  <p:tag name="KSO_WM_BLIP_RECT_RIGHT" val="-273"/>
  <p:tag name="KSO_WM_BLIP_RECT_TOP" val="-179"/>
  <p:tag name="KSO_WM_BLIP_RECT_BOTTOM" val="-33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117.683"/>
  <p:tag name="KSO_WM_CREATIVE_CROP_SHAPE_TOP" val="320.927"/>
  <p:tag name="KSO_WM_CREATIVE_CROP_SHAPE_WIDTH" val="93.229"/>
  <p:tag name="KSO_WM_CREATIVE_CROP_SHAPE_HEIGHT" val="87.0748"/>
</p:tagLst>
</file>

<file path=ppt/tags/tag37.xml><?xml version="1.0" encoding="utf-8"?>
<p:tagLst xmlns:p="http://schemas.openxmlformats.org/presentationml/2006/main">
  <p:tag name="PICTUREFILLRANGE" val="2c6e7530-7b18-4a69-a31d-5f058a0ee538"/>
  <p:tag name="KSO_WM_UNIT_VALUE" val="41*789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4"/>
  <p:tag name="KSO_WM_UNIT_ID" val="crop20194963_1*ζ_h_d*1_1_4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83"/>
  <p:tag name="KSO_WM_BLIP_RECT_RIGHT" val="-191"/>
  <p:tag name="KSO_WM_BLIP_RECT_TOP" val="-3595"/>
  <p:tag name="KSO_WM_BLIP_RECT_BOTTOM" val="-256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77.8181"/>
  <p:tag name="KSO_WM_CREATIVE_CROP_SHAPE_TOP" val="412.164"/>
  <p:tag name="KSO_WM_CREATIVE_CROP_SHAPE_WIDTH" val="133.094"/>
  <p:tag name="KSO_WM_CREATIVE_CROP_SHAPE_HEIGHT" val="6.8674"/>
</p:tagLst>
</file>

<file path=ppt/tags/tag38.xml><?xml version="1.0" encoding="utf-8"?>
<p:tagLst xmlns:p="http://schemas.openxmlformats.org/presentationml/2006/main">
  <p:tag name="PICTUREFILLRANGE" val="2c6e7530-7b18-4a69-a31d-5f058a0ee538"/>
  <p:tag name="KSO_WM_UNIT_VALUE" val="903*861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5"/>
  <p:tag name="KSO_WM_UNIT_ID" val="crop20194963_1*ζ_h_d*1_1_5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170"/>
  <p:tag name="KSO_WM_BLIP_RECT_RIGHT" val="-73"/>
  <p:tag name="KSO_WM_BLIP_RECT_TOP" val="-78"/>
  <p:tag name="KSO_WM_BLIP_RECT_BOTTOM" val="0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214.508"/>
  <p:tag name="KSO_WM_CREATIVE_CROP_SHAPE_TOP" val="284.332"/>
  <p:tag name="KSO_WM_CREATIVE_CROP_SHAPE_WIDTH" val="145.254"/>
  <p:tag name="KSO_WM_CREATIVE_CROP_SHAPE_HEIGHT" val="152.269"/>
</p:tagLst>
</file>

<file path=ppt/tags/tag39.xml><?xml version="1.0" encoding="utf-8"?>
<p:tagLst xmlns:p="http://schemas.openxmlformats.org/presentationml/2006/main">
  <p:tag name="PICTUREFILLRANGE" val="2c6e7530-7b18-4a69-a31d-5f058a0ee538"/>
  <p:tag name="KSO_WM_UNIT_VALUE" val="318*29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6"/>
  <p:tag name="KSO_WM_UNIT_ID" val="crop20194963_1*ζ_h_d*1_1_6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8651"/>
  <p:tag name="KSO_WM_BLIP_RECT_RIGHT" val="-1473"/>
  <p:tag name="KSO_WM_BLIP_RECT_TOP" val="-85"/>
  <p:tag name="KSO_WM_BLIP_RECT_BOTTOM" val="-322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388.776"/>
  <p:tag name="KSO_WM_CREATIVE_CROP_SHAPE_TOP" val="210.725"/>
  <p:tag name="KSO_WM_CREATIVE_CROP_SHAPE_WIDTH" val="4.87567"/>
  <p:tag name="KSO_WM_CREATIVE_CROP_SHAPE_HEIGHT" val="53.570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3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3_1"/>
  <p:tag name="KSO_WM_UNIT_COLOR_SCHEME_SHAPE_ID" val="98"/>
  <p:tag name="KSO_WM_UNIT_COLOR_SCHEME_PARENT_PAGE" val="0_5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PICTUREFILLRANGE" val="2c6e7530-7b18-4a69-a31d-5f058a0ee538"/>
  <p:tag name="KSO_WM_UNIT_VALUE" val="534*38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7"/>
  <p:tag name="KSO_WM_UNIT_ID" val="crop20194963_1*ζ_h_d*1_1_7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6230"/>
  <p:tag name="KSO_WM_BLIP_RECT_RIGHT" val="-1505"/>
  <p:tag name="KSO_WM_BLIP_RECT_TOP" val="-173"/>
  <p:tag name="KSO_WM_BLIP_RECT_BOTTOM" val="-28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363.358"/>
  <p:tag name="KSO_WM_CREATIVE_CROP_SHAPE_TOP" val="320.81"/>
  <p:tag name="KSO_WM_CREATIVE_CROP_SHAPE_WIDTH" val="6.36244"/>
  <p:tag name="KSO_WM_CREATIVE_CROP_SHAPE_HEIGHT" val="90.1368"/>
</p:tagLst>
</file>

<file path=ppt/tags/tag41.xml><?xml version="1.0" encoding="utf-8"?>
<p:tagLst xmlns:p="http://schemas.openxmlformats.org/presentationml/2006/main">
  <p:tag name="PICTUREFILLRANGE" val="2c6e7530-7b18-4a69-a31d-5f058a0ee538"/>
  <p:tag name="KSO_WM_UNIT_VALUE" val="680*32"/>
  <p:tag name="KSO_WM_UNIT_HIGHLIGHT" val="0"/>
  <p:tag name="KSO_WM_UNIT_COMPATIBLE" val="0"/>
  <p:tag name="KSO_WM_UNIT_DIAGRAM_ISNUMVISUAL" val="0"/>
  <p:tag name="KSO_WM_UNIT_DIAGRAM_ISREFERUNIT" val="0"/>
  <p:tag name="KSO_WM_DIAGRAM_GROUP_CODE" val="1536234454"/>
  <p:tag name="KSO_WM_UNIT_TYPE" val="ζ_h_d"/>
  <p:tag name="KSO_WM_UNIT_INDEX" val="1_1_8"/>
  <p:tag name="KSO_WM_UNIT_ID" val="crop20194963_1*ζ_h_d*1_1_8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BLIP_RECT_LEFT" val="-1313"/>
  <p:tag name="KSO_WM_BLIP_RECT_RIGHT" val="-7700"/>
  <p:tag name="KSO_WM_BLIP_RECT_TOP" val="-33"/>
  <p:tag name="KSO_WM_BLIP_RECT_BOTTOM" val="-104"/>
  <p:tag name="KSO_WM_CREATIVE_CROP_ORG_LEFT" val="-28.9776"/>
  <p:tag name="KSO_WM_CREATIVE_CROP_ORG_TOP" val="165.301"/>
  <p:tag name="KSO_WM_CREATIVE_CROP_ORG_WIDTH" val="490.391"/>
  <p:tag name="KSO_WM_CREATIVE_CROP_ORG_HEIGHT" val="271.3"/>
  <p:tag name="KSO_WM_CREATIVE_CROP_SHAPE_LEFT" val="38.7836"/>
  <p:tag name="KSO_WM_CREATIVE_CROP_SHAPE_TOP" val="202.817"/>
  <p:tag name="KSO_WM_CREATIVE_CROP_SHAPE_WIDTH" val="5.47008"/>
  <p:tag name="KSO_WM_CREATIVE_CROP_SHAPE_HEIGHT" val="114.75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61_1*i*1"/>
  <p:tag name="KSO_WM_TEMPLATE_CATEGORY" val="crop"/>
  <p:tag name="KSO_WM_TEMPLATE_INDEX" val="20194961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185*536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1"/>
  <p:tag name="KSO_WM_UNIT_ID" val="crop20194961_1*ζ_h_d*1_1_1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-76"/>
  <p:tag name="KSO_WM_BLIP_RECT_RIGHT" val="-155"/>
  <p:tag name="KSO_WM_BLIP_RECT_TOP" val="-220"/>
  <p:tag name="KSO_WM_BLIP_RECT_BOTTOM" val="-962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801.36"/>
  <p:tag name="KSO_WM_CREATIVE_CROP_SHAPE_TOP" val="235.124"/>
  <p:tag name="KSO_WM_CREATIVE_CROP_SHAPE_WIDTH" val="80.2757"/>
  <p:tag name="KSO_WM_CREATIVE_CROP_SHAPE_HEIGHT" val="27.6399"/>
</p:tagLst>
</file>

<file path=ppt/tags/tag44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781*944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2"/>
  <p:tag name="KSO_WM_UNIT_ID" val="crop20194961_1*ζ_h_d*1_1_2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0"/>
  <p:tag name="KSO_WM_BLIP_RECT_RIGHT" val="-88"/>
  <p:tag name="KSO_WM_BLIP_RECT_TOP" val="-52"/>
  <p:tag name="KSO_WM_BLIP_RECT_BOTTOM" val="-151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740.2"/>
  <p:tag name="KSO_WM_CREATIVE_CROP_SHAPE_TOP" val="235.134"/>
  <p:tag name="KSO_WM_CREATIVE_CROP_SHAPE_WIDTH" val="141.425"/>
  <p:tag name="KSO_WM_CREATIVE_CROP_SHAPE_HEIGHT" val="116.951"/>
</p:tagLst>
</file>

<file path=ppt/tags/tag45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572*318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3"/>
  <p:tag name="KSO_WM_UNIT_ID" val="crop20194961_1*ζ_h_d*1_1_3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-2"/>
  <p:tag name="KSO_WM_BLIP_RECT_RIGHT" val="-456"/>
  <p:tag name="KSO_WM_BLIP_RECT_TOP" val="-131"/>
  <p:tag name="KSO_WM_BLIP_RECT_BOTTOM" val="-183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741.26"/>
  <p:tag name="KSO_WM_CREATIVE_CROP_SHAPE_TOP" val="286.427"/>
  <p:tag name="KSO_WM_CREATIVE_CROP_SHAPE_WIDTH" val="47.6731"/>
  <p:tag name="KSO_WM_CREATIVE_CROP_SHAPE_HEIGHT" val="85.6152"/>
</p:tagLst>
</file>

<file path=ppt/tags/tag46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4"/>
  <p:tag name="KSO_WM_UNIT_ID" val="crop20194961_1*ζ_h_d*1_1_4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-97"/>
  <p:tag name="KSO_WM_BLIP_RECT_RIGHT" val="0"/>
  <p:tag name="KSO_WM_BLIP_RECT_TOP" val="-56"/>
  <p:tag name="KSO_WM_BLIP_RECT_BOTTOM" val="-143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871.016"/>
  <p:tag name="KSO_WM_CREATIVE_CROP_SHAPE_TOP" val="240.846"/>
  <p:tag name="KSO_WM_CREATIVE_CROP_SHAPE_WIDTH" val="135.31"/>
  <p:tag name="KSO_WM_CREATIVE_CROP_SHAPE_HEIGHT" val="118.352"/>
</p:tagLst>
</file>

<file path=ppt/tags/tag47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5"/>
  <p:tag name="KSO_WM_UNIT_ID" val="crop20194961_1*ζ_h_d*1_1_5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-95"/>
  <p:tag name="KSO_WM_BLIP_RECT_RIGHT" val="-2"/>
  <p:tag name="KSO_WM_BLIP_RECT_TOP" val="-130"/>
  <p:tag name="KSO_WM_BLIP_RECT_BOTTOM" val="-70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868.692"/>
  <p:tag name="KSO_WM_CREATIVE_CROP_SHAPE_TOP" val="327.796"/>
  <p:tag name="KSO_WM_CREATIVE_CROP_SHAPE_WIDTH" val="135.309"/>
  <p:tag name="KSO_WM_CREATIVE_CROP_SHAPE_HEIGHT" val="118.352"/>
</p:tagLst>
</file>

<file path=ppt/tags/tag48.xml><?xml version="1.0" encoding="utf-8"?>
<p:tagLst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536238728"/>
  <p:tag name="KSO_WM_UNIT_TYPE" val="ζ_h_d"/>
  <p:tag name="KSO_WM_UNIT_INDEX" val="1_1_6"/>
  <p:tag name="KSO_WM_UNIT_ID" val="crop20194961_1*ζ_h_d*1_1_6"/>
  <p:tag name="KSO_WM_TEMPLATE_CATEGORY" val="crop"/>
  <p:tag name="KSO_WM_TEMPLATE_INDEX" val="20194961"/>
  <p:tag name="KSO_WM_UNIT_LAYERLEVEL" val="1_1_1"/>
  <p:tag name="KSO_WM_TAG_VERSION" val="1.0"/>
  <p:tag name="KSO_WM_BEAUTIFY_FLAG" val="#wm#"/>
  <p:tag name="KSO_WM_BLIP_RECT_LEFT" val="-29"/>
  <p:tag name="KSO_WM_BLIP_RECT_RIGHT" val="-67"/>
  <p:tag name="KSO_WM_BLIP_RECT_TOP" val="-148"/>
  <p:tag name="KSO_WM_BLIP_RECT_BOTTOM" val="-51"/>
  <p:tag name="KSO_WM_CREATIVE_CROP_ORG_LEFT" val="740.2"/>
  <p:tag name="KSO_WM_CREATIVE_CROP_ORG_TOP" val="174.35"/>
  <p:tag name="KSO_WM_CREATIVE_CROP_ORG_WIDTH" val="266.125"/>
  <p:tag name="KSO_WM_CREATIVE_CROP_ORG_HEIGHT" val="354.375"/>
  <p:tag name="KSO_WM_CREATIVE_CROP_SHAPE_LEFT" val="779.736"/>
  <p:tag name="KSO_WM_CREATIVE_CROP_SHAPE_TOP" val="349.599"/>
  <p:tag name="KSO_WM_CREATIVE_CROP_SHAPE_WIDTH" val="135.309"/>
  <p:tag name="KSO_WM_CREATIVE_CROP_SHAPE_HEIGHT" val="118.35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4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4_1"/>
  <p:tag name="KSO_WM_UNIT_COLOR_SCHEME_SHAPE_ID" val="102"/>
  <p:tag name="KSO_WM_UNIT_COLOR_SCHEME_PARENT_PAGE" val="0_5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i*1_6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TYPE" val="m_h_i"/>
  <p:tag name="KSO_WM_UNIT_INDEX" val="1_6_1"/>
  <p:tag name="KSO_WM_UNIT_COLOR_SCHEME_SHAPE_ID" val="110"/>
  <p:tag name="KSO_WM_UNIT_COLOR_SCHEME_PARENT_PAGE" val="0_5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a*1_3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TYPE" val="m_h_a"/>
  <p:tag name="KSO_WM_UNIT_INDEX" val="1_3_1"/>
  <p:tag name="KSO_WM_UNIT_PRESET_TEXT" val="添加标题"/>
  <p:tag name="KSO_WM_UNIT_VALUE" val="7"/>
  <p:tag name="KSO_WM_UNIT_COLOR_SCHEME_SHAPE_ID" val="37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a"/>
  <p:tag name="KSO_WM_UNIT_INDEX" val="1_4_1"/>
  <p:tag name="KSO_WM_UNIT_ID" val="custom20190806_2*m_h_a*1_4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VALUE" val="7"/>
  <p:tag name="KSO_WM_UNIT_COLOR_SCHEME_SHAPE_ID" val="39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custom20190806_2*m_h_a*1_6_1"/>
  <p:tag name="KSO_WM_TEMPLATE_CATEGORY" val="custom"/>
  <p:tag name="KSO_WM_TEMPLATE_INDEX" val="20190806"/>
  <p:tag name="KSO_WM_UNIT_LAYERLEVEL" val="1_1_1"/>
  <p:tag name="KSO_WM_TAG_VERSION" val="1.0"/>
  <p:tag name="KSO_WM_BEAUTIFY_FLAG" val="#wm#"/>
  <p:tag name="KSO_WM_UNIT_ISCONTENTSTITLE" val="0"/>
  <p:tag name="KSO_WM_UNIT_TYPE" val="m_h_a"/>
  <p:tag name="KSO_WM_UNIT_INDEX" val="1_6_1"/>
  <p:tag name="KSO_WM_UNIT_PRESET_TEXT" val="添加标题"/>
  <p:tag name="KSO_WM_UNIT_VALUE" val="7"/>
  <p:tag name="KSO_WM_UNIT_COLOR_SCHEME_SHAPE_ID" val="40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WPS 演示</Application>
  <PresentationFormat>宽屏</PresentationFormat>
  <Paragraphs>199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Impact</vt:lpstr>
      <vt:lpstr>微软雅黑</vt:lpstr>
      <vt:lpstr>Calibri</vt:lpstr>
      <vt:lpstr>思源黑体 CN Normal</vt:lpstr>
      <vt:lpstr>黑体</vt:lpstr>
      <vt:lpstr>思源黑体 CN Heavy</vt:lpstr>
      <vt:lpstr>Arial Unicode MS</vt:lpstr>
      <vt:lpstr>幼圆</vt:lpstr>
      <vt:lpstr>锐字工房云字库细圆GBK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工作汇报PPT模板</dc:title>
  <dc:creator>zhangguiyu</dc:creator>
  <cp:lastModifiedBy>Administrator</cp:lastModifiedBy>
  <cp:revision>53</cp:revision>
  <dcterms:created xsi:type="dcterms:W3CDTF">2019-09-25T09:28:00Z</dcterms:created>
  <dcterms:modified xsi:type="dcterms:W3CDTF">2021-03-20T10:46:37Z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RubyTemplateID">
    <vt:lpwstr>2</vt:lpwstr>
  </property>
  <property fmtid="{D5CDD505-2E9C-101B-9397-08002B2CF9AE}" pid="4" name="ICV">
    <vt:lpwstr>45E815B3EAF64CD2974C94A2AB5F026C</vt:lpwstr>
  </property>
</Properties>
</file>